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5"/>
    <p:sldMasterId id="2147483825" r:id="rId6"/>
  </p:sldMasterIdLst>
  <p:notesMasterIdLst>
    <p:notesMasterId r:id="rId23"/>
  </p:notesMasterIdLst>
  <p:handoutMasterIdLst>
    <p:handoutMasterId r:id="rId24"/>
  </p:handoutMasterIdLst>
  <p:sldIdLst>
    <p:sldId id="2352" r:id="rId7"/>
    <p:sldId id="2383" r:id="rId8"/>
    <p:sldId id="2384" r:id="rId9"/>
    <p:sldId id="2375" r:id="rId10"/>
    <p:sldId id="2376" r:id="rId11"/>
    <p:sldId id="2373" r:id="rId12"/>
    <p:sldId id="2380" r:id="rId13"/>
    <p:sldId id="2378" r:id="rId14"/>
    <p:sldId id="2379" r:id="rId15"/>
    <p:sldId id="2369" r:id="rId16"/>
    <p:sldId id="2385" r:id="rId17"/>
    <p:sldId id="2382" r:id="rId18"/>
    <p:sldId id="2367" r:id="rId19"/>
    <p:sldId id="2386" r:id="rId20"/>
    <p:sldId id="2387" r:id="rId21"/>
    <p:sldId id="2366" r:id="rId22"/>
  </p:sldIdLst>
  <p:sldSz cx="12192000" cy="6858000"/>
  <p:notesSz cx="6858000" cy="9144000"/>
  <p:custDataLst>
    <p:tags r:id="rId25"/>
  </p:custDataLst>
  <p:defaultTextStyle>
    <a:defPPr>
      <a:defRPr lang="en-US"/>
    </a:defPPr>
    <a:lvl1pPr marL="0" indent="0" algn="l" defTabSz="946862"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1pPr>
    <a:lvl2pPr marL="169092" indent="-169092" algn="l" defTabSz="946862"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2pPr>
    <a:lvl3pPr marL="338184" indent="-169092"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3pPr>
    <a:lvl4pPr marL="540000" indent="-180000"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4pPr>
    <a:lvl5pPr marL="0" indent="-180000" algn="l" defTabSz="946862"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5pPr>
    <a:lvl6pPr marL="360000" indent="-180000" algn="l" defTabSz="946862" rtl="0" eaLnBrk="1" latinLnBrk="0" hangingPunct="1">
      <a:lnSpc>
        <a:spcPct val="100000"/>
      </a:lnSpc>
      <a:spcBef>
        <a:spcPts val="0"/>
      </a:spcBef>
      <a:spcAft>
        <a:spcPts val="600"/>
      </a:spcAft>
      <a:buFont typeface="+mj-lt"/>
      <a:buAutoNum type="alphaLcPeriod"/>
      <a:defRPr sz="900" b="0" kern="1200">
        <a:solidFill>
          <a:schemeClr val="tx1"/>
        </a:solidFill>
        <a:latin typeface="+mn-lt"/>
        <a:ea typeface="+mn-ea"/>
        <a:cs typeface="+mn-cs"/>
      </a:defRPr>
    </a:lvl6pPr>
    <a:lvl7pPr marL="0" indent="0" algn="l" defTabSz="946862" rtl="0" eaLnBrk="1" latinLnBrk="0" hangingPunct="1">
      <a:lnSpc>
        <a:spcPct val="100000"/>
      </a:lnSpc>
      <a:spcBef>
        <a:spcPts val="0"/>
      </a:spcBef>
      <a:spcAft>
        <a:spcPts val="600"/>
      </a:spcAft>
      <a:buFont typeface="Arial" panose="020B0604020202020204" pitchFamily="34" charset="0"/>
      <a:buNone/>
      <a:defRPr lang="en-US" sz="1350" kern="1200" dirty="0">
        <a:solidFill>
          <a:schemeClr val="accent1"/>
        </a:solidFill>
        <a:latin typeface="+mn-lt"/>
        <a:ea typeface="+mn-ea"/>
        <a:cs typeface="+mn-cs"/>
      </a:defRPr>
    </a:lvl7pPr>
    <a:lvl8pPr marL="0" indent="0" algn="l" defTabSz="946862" rtl="0" eaLnBrk="1" latinLnBrk="0" hangingPunct="1">
      <a:lnSpc>
        <a:spcPct val="100000"/>
      </a:lnSpc>
      <a:spcBef>
        <a:spcPts val="0"/>
      </a:spcBef>
      <a:spcAft>
        <a:spcPts val="900"/>
      </a:spcAft>
      <a:buFont typeface="Arial" panose="020B0604020202020204" pitchFamily="34" charset="0"/>
      <a:buNone/>
      <a:defRPr lang="en-US" sz="900" b="1" kern="1200" dirty="0">
        <a:solidFill>
          <a:schemeClr val="accent3"/>
        </a:solidFill>
        <a:latin typeface="+mn-lt"/>
        <a:ea typeface="+mn-ea"/>
        <a:cs typeface="+mn-cs"/>
      </a:defRPr>
    </a:lvl8pPr>
    <a:lvl9pPr marL="0" indent="0" algn="l" defTabSz="946862"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39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C09E83-A7DD-659B-5744-05B82933AC3F}" name="Nick Siepmann" initials="NS" userId="S::Nick.Siepmann@Hamilton-Brown.com::f5ae3c78-5547-4715-8d44-7ee1fe756de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eph, Michael (Los Angeles)" initials="JM(A" lastIdx="53" clrIdx="0">
    <p:extLst>
      <p:ext uri="{19B8F6BF-5375-455C-9EA6-DF929625EA0E}">
        <p15:presenceInfo xmlns:p15="http://schemas.microsoft.com/office/powerpoint/2012/main" userId="S-1-5-21-507921405-362288127-725345543-815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D7F"/>
    <a:srgbClr val="99DCE1"/>
    <a:srgbClr val="D5D0C9"/>
    <a:srgbClr val="C8BEAF"/>
    <a:srgbClr val="F1E5DB"/>
    <a:srgbClr val="B9ABCC"/>
    <a:srgbClr val="CC6600"/>
    <a:srgbClr val="F0F0F0"/>
    <a:srgbClr val="A06D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7DEE5-5318-4F9E-AAA6-7E85628BB2A0}" v="27" dt="2023-05-02T11:16:13.790"/>
  </p1510:revLst>
</p1510:revInfo>
</file>

<file path=ppt/tableStyles.xml><?xml version="1.0" encoding="utf-8"?>
<a:tblStyleLst xmlns:a="http://schemas.openxmlformats.org/drawingml/2006/main" def="{79A5969B-65F0-4F1C-96AB-84BB84F7BFFD}">
  <a:tblStyle styleId="{79A5969B-65F0-4F1C-96AB-84BB84F7BFFD}" styleName="GT Table Style">
    <a:wholeTbl>
      <a:tcTxStyle>
        <a:fontRef idx="minor"/>
        <a:schemeClr val="tx1"/>
      </a:tcTxStyle>
      <a:tcStyle>
        <a:tcBdr>
          <a:left>
            <a:ln w="0" cmpd="sng">
              <a:noFill/>
            </a:ln>
          </a:left>
          <a:right>
            <a:ln w="0" cmpd="sng">
              <a:noFill/>
            </a:ln>
          </a:right>
          <a:top>
            <a:ln w="12700" cmpd="sng">
              <a:solidFill>
                <a:schemeClr val="tx1"/>
              </a:solidFill>
            </a:ln>
          </a:top>
          <a:bottom>
            <a:ln w="12700" cmpd="sng">
              <a:solidFill>
                <a:schemeClr val="tx1"/>
              </a:solidFill>
            </a:ln>
          </a:bottom>
          <a:insideH>
            <a:ln w="3175" cmpd="sng">
              <a:solidFill>
                <a:schemeClr val="tx1"/>
              </a:solidFill>
            </a:ln>
          </a:insideH>
          <a:insideV>
            <a:ln w="0" cmpd="sng">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TxStyle b="on">
        <a:fontRef idx="minor"/>
        <a:schemeClr val="tx1"/>
      </a:tcTxStyle>
      <a:tcStyle>
        <a:tcBdr>
          <a:top>
            <a:ln w="12700" cmpd="sng">
              <a:solidFill>
                <a:schemeClr val="tx1"/>
              </a:solidFill>
            </a:ln>
          </a:top>
          <a:bottom>
            <a:ln w="12700" cmpd="sng">
              <a:noFill/>
            </a:ln>
          </a:bottom>
        </a:tcBdr>
      </a:tcStyle>
    </a:lastRow>
    <a:firstRow>
      <a:tcTxStyle b="on">
        <a:fontRef idx="minor"/>
        <a:schemeClr val="accent1"/>
      </a:tcTxStyle>
      <a:tcStyle>
        <a:tcBdr>
          <a:top>
            <a:ln w="12700" cmpd="sng">
              <a:noFill/>
            </a:ln>
          </a:top>
          <a:bottom>
            <a:ln w="12700" cmpd="sng" algn="ctr">
              <a:solidFill>
                <a:schemeClr val="tx1"/>
              </a:solidFill>
            </a:ln>
          </a:bottom>
        </a:tcBdr>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0" autoAdjust="0"/>
    <p:restoredTop sz="95870" autoAdjust="0"/>
  </p:normalViewPr>
  <p:slideViewPr>
    <p:cSldViewPr snapToGrid="0" showGuides="1">
      <p:cViewPr varScale="1">
        <p:scale>
          <a:sx n="86" d="100"/>
          <a:sy n="86" d="100"/>
        </p:scale>
        <p:origin x="725" y="53"/>
      </p:cViewPr>
      <p:guideLst>
        <p:guide pos="3840"/>
        <p:guide pos="39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33" d="100"/>
        <a:sy n="33" d="100"/>
      </p:scale>
      <p:origin x="0" y="0"/>
    </p:cViewPr>
  </p:sorterViewPr>
  <p:notesViewPr>
    <p:cSldViewPr snapToGrid="0">
      <p:cViewPr varScale="1">
        <p:scale>
          <a:sx n="78" d="100"/>
          <a:sy n="78" d="100"/>
        </p:scale>
        <p:origin x="396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50"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viewProps" Target="viewProps.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ley Neill" userId="9a47e7ee-eec8-48c6-859e-bc6e6b7bc9db" providerId="ADAL" clId="{3897DEE5-5318-4F9E-AAA6-7E85628BB2A0}"/>
    <pc:docChg chg="custSel addSld delSld modSld modMainMaster">
      <pc:chgData name="Bradley Neill" userId="9a47e7ee-eec8-48c6-859e-bc6e6b7bc9db" providerId="ADAL" clId="{3897DEE5-5318-4F9E-AAA6-7E85628BB2A0}" dt="2023-05-02T11:18:30.362" v="103" actId="478"/>
      <pc:docMkLst>
        <pc:docMk/>
      </pc:docMkLst>
      <pc:sldChg chg="addSp delSp modSp mod">
        <pc:chgData name="Bradley Neill" userId="9a47e7ee-eec8-48c6-859e-bc6e6b7bc9db" providerId="ADAL" clId="{3897DEE5-5318-4F9E-AAA6-7E85628BB2A0}" dt="2023-05-02T11:10:07.370" v="16" actId="1036"/>
        <pc:sldMkLst>
          <pc:docMk/>
          <pc:sldMk cId="1524605964" sldId="2283"/>
        </pc:sldMkLst>
        <pc:spChg chg="add mod">
          <ac:chgData name="Bradley Neill" userId="9a47e7ee-eec8-48c6-859e-bc6e6b7bc9db" providerId="ADAL" clId="{3897DEE5-5318-4F9E-AAA6-7E85628BB2A0}" dt="2023-05-02T11:10:07.370" v="16" actId="1036"/>
          <ac:spMkLst>
            <pc:docMk/>
            <pc:sldMk cId="1524605964" sldId="2283"/>
            <ac:spMk id="3" creationId="{149DEF9F-CABB-DF38-C2A0-74F18D601065}"/>
          </ac:spMkLst>
        </pc:spChg>
        <pc:spChg chg="del">
          <ac:chgData name="Bradley Neill" userId="9a47e7ee-eec8-48c6-859e-bc6e6b7bc9db" providerId="ADAL" clId="{3897DEE5-5318-4F9E-AAA6-7E85628BB2A0}" dt="2023-05-02T11:08:25.334" v="3" actId="478"/>
          <ac:spMkLst>
            <pc:docMk/>
            <pc:sldMk cId="1524605964" sldId="2283"/>
            <ac:spMk id="4" creationId="{81F89F19-F225-EE06-3F47-63B577F7E085}"/>
          </ac:spMkLst>
        </pc:spChg>
        <pc:spChg chg="del mod">
          <ac:chgData name="Bradley Neill" userId="9a47e7ee-eec8-48c6-859e-bc6e6b7bc9db" providerId="ADAL" clId="{3897DEE5-5318-4F9E-AAA6-7E85628BB2A0}" dt="2023-05-02T11:08:30.458" v="5" actId="478"/>
          <ac:spMkLst>
            <pc:docMk/>
            <pc:sldMk cId="1524605964" sldId="2283"/>
            <ac:spMk id="5" creationId="{5511C951-0B48-0B19-4415-10558BEAB115}"/>
          </ac:spMkLst>
        </pc:spChg>
      </pc:sldChg>
      <pc:sldChg chg="delSp mod">
        <pc:chgData name="Bradley Neill" userId="9a47e7ee-eec8-48c6-859e-bc6e6b7bc9db" providerId="ADAL" clId="{3897DEE5-5318-4F9E-AAA6-7E85628BB2A0}" dt="2023-05-02T11:13:42.605" v="51" actId="478"/>
        <pc:sldMkLst>
          <pc:docMk/>
          <pc:sldMk cId="986623615" sldId="2301"/>
        </pc:sldMkLst>
        <pc:spChg chg="del">
          <ac:chgData name="Bradley Neill" userId="9a47e7ee-eec8-48c6-859e-bc6e6b7bc9db" providerId="ADAL" clId="{3897DEE5-5318-4F9E-AAA6-7E85628BB2A0}" dt="2023-05-02T11:13:42.605" v="51" actId="478"/>
          <ac:spMkLst>
            <pc:docMk/>
            <pc:sldMk cId="986623615" sldId="2301"/>
            <ac:spMk id="6" creationId="{EBDDE79E-5243-79BC-BE7F-F5CF6ADBF608}"/>
          </ac:spMkLst>
        </pc:spChg>
      </pc:sldChg>
      <pc:sldChg chg="addSp delSp modSp mod">
        <pc:chgData name="Bradley Neill" userId="9a47e7ee-eec8-48c6-859e-bc6e6b7bc9db" providerId="ADAL" clId="{3897DEE5-5318-4F9E-AAA6-7E85628BB2A0}" dt="2023-05-02T11:11:33.676" v="20"/>
        <pc:sldMkLst>
          <pc:docMk/>
          <pc:sldMk cId="97804212" sldId="2317"/>
        </pc:sldMkLst>
        <pc:spChg chg="del">
          <ac:chgData name="Bradley Neill" userId="9a47e7ee-eec8-48c6-859e-bc6e6b7bc9db" providerId="ADAL" clId="{3897DEE5-5318-4F9E-AAA6-7E85628BB2A0}" dt="2023-05-02T11:08:49.668" v="6" actId="478"/>
          <ac:spMkLst>
            <pc:docMk/>
            <pc:sldMk cId="97804212" sldId="2317"/>
            <ac:spMk id="9" creationId="{FCDD0150-1AEC-9865-9AF6-4F7A33EACD72}"/>
          </ac:spMkLst>
        </pc:spChg>
        <pc:spChg chg="add mod">
          <ac:chgData name="Bradley Neill" userId="9a47e7ee-eec8-48c6-859e-bc6e6b7bc9db" providerId="ADAL" clId="{3897DEE5-5318-4F9E-AAA6-7E85628BB2A0}" dt="2023-05-02T11:11:33.676" v="20"/>
          <ac:spMkLst>
            <pc:docMk/>
            <pc:sldMk cId="97804212" sldId="2317"/>
            <ac:spMk id="10" creationId="{EF4B76E5-4289-57F1-5A16-50D0E4548490}"/>
          </ac:spMkLst>
        </pc:spChg>
        <pc:spChg chg="del">
          <ac:chgData name="Bradley Neill" userId="9a47e7ee-eec8-48c6-859e-bc6e6b7bc9db" providerId="ADAL" clId="{3897DEE5-5318-4F9E-AAA6-7E85628BB2A0}" dt="2023-05-02T11:08:49.668" v="6" actId="478"/>
          <ac:spMkLst>
            <pc:docMk/>
            <pc:sldMk cId="97804212" sldId="2317"/>
            <ac:spMk id="20" creationId="{C8A75885-84EE-68EE-84B1-804062A6600D}"/>
          </ac:spMkLst>
        </pc:spChg>
      </pc:sldChg>
      <pc:sldChg chg="new del">
        <pc:chgData name="Bradley Neill" userId="9a47e7ee-eec8-48c6-859e-bc6e6b7bc9db" providerId="ADAL" clId="{3897DEE5-5318-4F9E-AAA6-7E85628BB2A0}" dt="2023-05-02T11:14:15.930" v="55" actId="47"/>
        <pc:sldMkLst>
          <pc:docMk/>
          <pc:sldMk cId="982139790" sldId="2318"/>
        </pc:sldMkLst>
      </pc:sldChg>
      <pc:sldChg chg="addSp delSp modSp new del mod modClrScheme chgLayout">
        <pc:chgData name="Bradley Neill" userId="9a47e7ee-eec8-48c6-859e-bc6e6b7bc9db" providerId="ADAL" clId="{3897DEE5-5318-4F9E-AAA6-7E85628BB2A0}" dt="2023-05-02T11:14:17.956" v="56" actId="47"/>
        <pc:sldMkLst>
          <pc:docMk/>
          <pc:sldMk cId="2248875721" sldId="2319"/>
        </pc:sldMkLst>
        <pc:spChg chg="del mod ord">
          <ac:chgData name="Bradley Neill" userId="9a47e7ee-eec8-48c6-859e-bc6e6b7bc9db" providerId="ADAL" clId="{3897DEE5-5318-4F9E-AAA6-7E85628BB2A0}" dt="2023-05-02T11:14:11.109" v="54" actId="700"/>
          <ac:spMkLst>
            <pc:docMk/>
            <pc:sldMk cId="2248875721" sldId="2319"/>
            <ac:spMk id="2" creationId="{4B645DD9-38EA-73DF-C2E3-D7C8AC03EFD0}"/>
          </ac:spMkLst>
        </pc:spChg>
        <pc:spChg chg="mod ord">
          <ac:chgData name="Bradley Neill" userId="9a47e7ee-eec8-48c6-859e-bc6e6b7bc9db" providerId="ADAL" clId="{3897DEE5-5318-4F9E-AAA6-7E85628BB2A0}" dt="2023-05-02T11:14:11.109" v="54" actId="700"/>
          <ac:spMkLst>
            <pc:docMk/>
            <pc:sldMk cId="2248875721" sldId="2319"/>
            <ac:spMk id="3" creationId="{3F70C045-A94D-3EDD-9A8B-4B45E287459C}"/>
          </ac:spMkLst>
        </pc:spChg>
        <pc:spChg chg="add mod ord">
          <ac:chgData name="Bradley Neill" userId="9a47e7ee-eec8-48c6-859e-bc6e6b7bc9db" providerId="ADAL" clId="{3897DEE5-5318-4F9E-AAA6-7E85628BB2A0}" dt="2023-05-02T11:14:11.109" v="54" actId="700"/>
          <ac:spMkLst>
            <pc:docMk/>
            <pc:sldMk cId="2248875721" sldId="2319"/>
            <ac:spMk id="4" creationId="{A16576AC-67A0-4EBA-2F12-1BFC9182E0BE}"/>
          </ac:spMkLst>
        </pc:spChg>
        <pc:spChg chg="add mod ord">
          <ac:chgData name="Bradley Neill" userId="9a47e7ee-eec8-48c6-859e-bc6e6b7bc9db" providerId="ADAL" clId="{3897DEE5-5318-4F9E-AAA6-7E85628BB2A0}" dt="2023-05-02T11:14:11.109" v="54" actId="700"/>
          <ac:spMkLst>
            <pc:docMk/>
            <pc:sldMk cId="2248875721" sldId="2319"/>
            <ac:spMk id="5" creationId="{92FC3068-BE5C-9CE3-49F5-461EBEC4F532}"/>
          </ac:spMkLst>
        </pc:spChg>
      </pc:sldChg>
      <pc:sldMasterChg chg="addSp delSp modSp mod modSldLayout">
        <pc:chgData name="Bradley Neill" userId="9a47e7ee-eec8-48c6-859e-bc6e6b7bc9db" providerId="ADAL" clId="{3897DEE5-5318-4F9E-AAA6-7E85628BB2A0}" dt="2023-05-02T11:18:30.362" v="103" actId="478"/>
        <pc:sldMasterMkLst>
          <pc:docMk/>
          <pc:sldMasterMk cId="568643552" sldId="2147483779"/>
        </pc:sldMasterMkLst>
        <pc:spChg chg="add mod">
          <ac:chgData name="Bradley Neill" userId="9a47e7ee-eec8-48c6-859e-bc6e6b7bc9db" providerId="ADAL" clId="{3897DEE5-5318-4F9E-AAA6-7E85628BB2A0}" dt="2023-05-02T11:08:05.606" v="1"/>
          <ac:spMkLst>
            <pc:docMk/>
            <pc:sldMasterMk cId="568643552" sldId="2147483779"/>
            <ac:spMk id="4" creationId="{02E98849-3F86-AB76-DE0C-0643F634137E}"/>
          </ac:spMkLst>
        </pc:spChg>
        <pc:spChg chg="del">
          <ac:chgData name="Bradley Neill" userId="9a47e7ee-eec8-48c6-859e-bc6e6b7bc9db" providerId="ADAL" clId="{3897DEE5-5318-4F9E-AAA6-7E85628BB2A0}" dt="2023-05-02T11:08:04.593" v="0" actId="478"/>
          <ac:spMkLst>
            <pc:docMk/>
            <pc:sldMasterMk cId="568643552" sldId="2147483779"/>
            <ac:spMk id="5" creationId="{1D4743E6-BE00-C4B8-EBCA-6F0BA2937DE2}"/>
          </ac:spMkLst>
        </pc:spChg>
        <pc:spChg chg="del">
          <ac:chgData name="Bradley Neill" userId="9a47e7ee-eec8-48c6-859e-bc6e6b7bc9db" providerId="ADAL" clId="{3897DEE5-5318-4F9E-AAA6-7E85628BB2A0}" dt="2023-05-02T11:08:04.593" v="0" actId="478"/>
          <ac:spMkLst>
            <pc:docMk/>
            <pc:sldMasterMk cId="568643552" sldId="2147483779"/>
            <ac:spMk id="6" creationId="{8BA5DFDA-ADE5-E743-CBE1-0E7F0C882CF0}"/>
          </ac:spMkLst>
        </pc:spChg>
        <pc:spChg chg="add mod">
          <ac:chgData name="Bradley Neill" userId="9a47e7ee-eec8-48c6-859e-bc6e6b7bc9db" providerId="ADAL" clId="{3897DEE5-5318-4F9E-AAA6-7E85628BB2A0}" dt="2023-05-02T11:08:05.606" v="1"/>
          <ac:spMkLst>
            <pc:docMk/>
            <pc:sldMasterMk cId="568643552" sldId="2147483779"/>
            <ac:spMk id="7" creationId="{3A3AF84F-5E8D-3DF4-EDAB-99C3BEE2196F}"/>
          </ac:spMkLst>
        </pc:spChg>
        <pc:spChg chg="add mod">
          <ac:chgData name="Bradley Neill" userId="9a47e7ee-eec8-48c6-859e-bc6e6b7bc9db" providerId="ADAL" clId="{3897DEE5-5318-4F9E-AAA6-7E85628BB2A0}" dt="2023-05-02T11:08:05.606" v="1"/>
          <ac:spMkLst>
            <pc:docMk/>
            <pc:sldMasterMk cId="568643552" sldId="2147483779"/>
            <ac:spMk id="8" creationId="{93E71D29-F046-76E2-3285-2490C0723D5F}"/>
          </ac:spMkLst>
        </pc:spChg>
        <pc:spChg chg="add mod">
          <ac:chgData name="Bradley Neill" userId="9a47e7ee-eec8-48c6-859e-bc6e6b7bc9db" providerId="ADAL" clId="{3897DEE5-5318-4F9E-AAA6-7E85628BB2A0}" dt="2023-05-02T11:08:11.923" v="2" actId="14100"/>
          <ac:spMkLst>
            <pc:docMk/>
            <pc:sldMasterMk cId="568643552" sldId="2147483779"/>
            <ac:spMk id="9" creationId="{39147D70-5BF3-B76B-1323-0C21217F5CA3}"/>
          </ac:spMkLst>
        </pc:spChg>
        <pc:spChg chg="add del mod">
          <ac:chgData name="Bradley Neill" userId="9a47e7ee-eec8-48c6-859e-bc6e6b7bc9db" providerId="ADAL" clId="{3897DEE5-5318-4F9E-AAA6-7E85628BB2A0}" dt="2023-05-02T11:17:18.779" v="79" actId="478"/>
          <ac:spMkLst>
            <pc:docMk/>
            <pc:sldMasterMk cId="568643552" sldId="2147483779"/>
            <ac:spMk id="10" creationId="{CE52A4CA-6531-DF36-3904-CF14E802E619}"/>
          </ac:spMkLst>
        </pc:spChg>
        <pc:spChg chg="add del">
          <ac:chgData name="Bradley Neill" userId="9a47e7ee-eec8-48c6-859e-bc6e6b7bc9db" providerId="ADAL" clId="{3897DEE5-5318-4F9E-AAA6-7E85628BB2A0}" dt="2023-05-02T11:18:30.362" v="103" actId="478"/>
          <ac:spMkLst>
            <pc:docMk/>
            <pc:sldMasterMk cId="568643552" sldId="2147483779"/>
            <ac:spMk id="11" creationId="{17910E80-F42F-7FA3-8B4C-49934A38CFF9}"/>
          </ac:spMkLst>
        </pc:spChg>
        <pc:spChg chg="mod">
          <ac:chgData name="Bradley Neill" userId="9a47e7ee-eec8-48c6-859e-bc6e6b7bc9db" providerId="ADAL" clId="{3897DEE5-5318-4F9E-AAA6-7E85628BB2A0}" dt="2023-05-02T11:15:06.421" v="62" actId="20577"/>
          <ac:spMkLst>
            <pc:docMk/>
            <pc:sldMasterMk cId="568643552" sldId="2147483779"/>
            <ac:spMk id="12" creationId="{00000000-0000-0000-0000-000000000000}"/>
          </ac:spMkLst>
        </pc:spChg>
        <pc:sldLayoutChg chg="delSp modSp mod">
          <pc:chgData name="Bradley Neill" userId="9a47e7ee-eec8-48c6-859e-bc6e6b7bc9db" providerId="ADAL" clId="{3897DEE5-5318-4F9E-AAA6-7E85628BB2A0}" dt="2023-05-02T11:09:37.955" v="12" actId="478"/>
          <pc:sldLayoutMkLst>
            <pc:docMk/>
            <pc:sldMasterMk cId="568643552" sldId="2147483779"/>
            <pc:sldLayoutMk cId="846375289" sldId="2147483781"/>
          </pc:sldLayoutMkLst>
          <pc:spChg chg="del mod">
            <ac:chgData name="Bradley Neill" userId="9a47e7ee-eec8-48c6-859e-bc6e6b7bc9db" providerId="ADAL" clId="{3897DEE5-5318-4F9E-AAA6-7E85628BB2A0}" dt="2023-05-02T11:09:37.955" v="12" actId="478"/>
            <ac:spMkLst>
              <pc:docMk/>
              <pc:sldMasterMk cId="568643552" sldId="2147483779"/>
              <pc:sldLayoutMk cId="846375289" sldId="2147483781"/>
              <ac:spMk id="4" creationId="{76F9D32F-58FC-35C1-7177-D4794D6C55AA}"/>
            </ac:spMkLst>
          </pc:spChg>
        </pc:sldLayoutChg>
        <pc:sldLayoutChg chg="addSp delSp modSp mod">
          <pc:chgData name="Bradley Neill" userId="9a47e7ee-eec8-48c6-859e-bc6e6b7bc9db" providerId="ADAL" clId="{3897DEE5-5318-4F9E-AAA6-7E85628BB2A0}" dt="2023-05-02T11:12:13.607" v="22"/>
          <pc:sldLayoutMkLst>
            <pc:docMk/>
            <pc:sldMasterMk cId="568643552" sldId="2147483779"/>
            <pc:sldLayoutMk cId="3880686689" sldId="2147483785"/>
          </pc:sldLayoutMkLst>
          <pc:spChg chg="add mod">
            <ac:chgData name="Bradley Neill" userId="9a47e7ee-eec8-48c6-859e-bc6e6b7bc9db" providerId="ADAL" clId="{3897DEE5-5318-4F9E-AAA6-7E85628BB2A0}" dt="2023-05-02T11:12:13.607" v="22"/>
            <ac:spMkLst>
              <pc:docMk/>
              <pc:sldMasterMk cId="568643552" sldId="2147483779"/>
              <pc:sldLayoutMk cId="3880686689" sldId="2147483785"/>
              <ac:spMk id="4" creationId="{6DCCB40D-CA26-75E9-99D8-28C562A65DEC}"/>
            </ac:spMkLst>
          </pc:spChg>
          <pc:spChg chg="del">
            <ac:chgData name="Bradley Neill" userId="9a47e7ee-eec8-48c6-859e-bc6e6b7bc9db" providerId="ADAL" clId="{3897DEE5-5318-4F9E-AAA6-7E85628BB2A0}" dt="2023-05-02T11:12:12.733" v="21" actId="478"/>
            <ac:spMkLst>
              <pc:docMk/>
              <pc:sldMasterMk cId="568643552" sldId="2147483779"/>
              <pc:sldLayoutMk cId="3880686689" sldId="2147483785"/>
              <ac:spMk id="5" creationId="{A87403F4-0649-8638-E5FB-974F7C77D8CD}"/>
            </ac:spMkLst>
          </pc:spChg>
          <pc:spChg chg="del">
            <ac:chgData name="Bradley Neill" userId="9a47e7ee-eec8-48c6-859e-bc6e6b7bc9db" providerId="ADAL" clId="{3897DEE5-5318-4F9E-AAA6-7E85628BB2A0}" dt="2023-05-02T11:12:12.733" v="21" actId="478"/>
            <ac:spMkLst>
              <pc:docMk/>
              <pc:sldMasterMk cId="568643552" sldId="2147483779"/>
              <pc:sldLayoutMk cId="3880686689" sldId="2147483785"/>
              <ac:spMk id="6" creationId="{0516D42A-3AC0-9091-859A-AC12CFDA1E03}"/>
            </ac:spMkLst>
          </pc:spChg>
          <pc:spChg chg="add mod">
            <ac:chgData name="Bradley Neill" userId="9a47e7ee-eec8-48c6-859e-bc6e6b7bc9db" providerId="ADAL" clId="{3897DEE5-5318-4F9E-AAA6-7E85628BB2A0}" dt="2023-05-02T11:12:13.607" v="22"/>
            <ac:spMkLst>
              <pc:docMk/>
              <pc:sldMasterMk cId="568643552" sldId="2147483779"/>
              <pc:sldLayoutMk cId="3880686689" sldId="2147483785"/>
              <ac:spMk id="8" creationId="{8E61BA35-3C9D-DD72-49FE-F77471CAFE5D}"/>
            </ac:spMkLst>
          </pc:spChg>
          <pc:spChg chg="add mod">
            <ac:chgData name="Bradley Neill" userId="9a47e7ee-eec8-48c6-859e-bc6e6b7bc9db" providerId="ADAL" clId="{3897DEE5-5318-4F9E-AAA6-7E85628BB2A0}" dt="2023-05-02T11:12:13.607" v="22"/>
            <ac:spMkLst>
              <pc:docMk/>
              <pc:sldMasterMk cId="568643552" sldId="2147483779"/>
              <pc:sldLayoutMk cId="3880686689" sldId="2147483785"/>
              <ac:spMk id="9" creationId="{8F6C3459-5942-C529-77E9-8904694496C9}"/>
            </ac:spMkLst>
          </pc:spChg>
          <pc:spChg chg="add mod">
            <ac:chgData name="Bradley Neill" userId="9a47e7ee-eec8-48c6-859e-bc6e6b7bc9db" providerId="ADAL" clId="{3897DEE5-5318-4F9E-AAA6-7E85628BB2A0}" dt="2023-05-02T11:12:13.607" v="22"/>
            <ac:spMkLst>
              <pc:docMk/>
              <pc:sldMasterMk cId="568643552" sldId="2147483779"/>
              <pc:sldLayoutMk cId="3880686689" sldId="2147483785"/>
              <ac:spMk id="10" creationId="{A5D0828E-6213-B284-D865-82978C6AF2D1}"/>
            </ac:spMkLst>
          </pc:spChg>
        </pc:sldLayoutChg>
        <pc:sldLayoutChg chg="addSp delSp modSp mod">
          <pc:chgData name="Bradley Neill" userId="9a47e7ee-eec8-48c6-859e-bc6e6b7bc9db" providerId="ADAL" clId="{3897DEE5-5318-4F9E-AAA6-7E85628BB2A0}" dt="2023-05-02T11:12:32" v="28"/>
          <pc:sldLayoutMkLst>
            <pc:docMk/>
            <pc:sldMasterMk cId="568643552" sldId="2147483779"/>
            <pc:sldLayoutMk cId="3007972552" sldId="2147483793"/>
          </pc:sldLayoutMkLst>
          <pc:spChg chg="del">
            <ac:chgData name="Bradley Neill" userId="9a47e7ee-eec8-48c6-859e-bc6e6b7bc9db" providerId="ADAL" clId="{3897DEE5-5318-4F9E-AAA6-7E85628BB2A0}" dt="2023-05-02T11:12:31.682" v="27" actId="478"/>
            <ac:spMkLst>
              <pc:docMk/>
              <pc:sldMasterMk cId="568643552" sldId="2147483779"/>
              <pc:sldLayoutMk cId="3007972552" sldId="2147483793"/>
              <ac:spMk id="2" creationId="{08628BAC-037E-BD7A-AC2A-7DE22DBF6540}"/>
            </ac:spMkLst>
          </pc:spChg>
          <pc:spChg chg="add mod">
            <ac:chgData name="Bradley Neill" userId="9a47e7ee-eec8-48c6-859e-bc6e6b7bc9db" providerId="ADAL" clId="{3897DEE5-5318-4F9E-AAA6-7E85628BB2A0}" dt="2023-05-02T11:12:32" v="28"/>
            <ac:spMkLst>
              <pc:docMk/>
              <pc:sldMasterMk cId="568643552" sldId="2147483779"/>
              <pc:sldLayoutMk cId="3007972552" sldId="2147483793"/>
              <ac:spMk id="4" creationId="{827290A6-2635-1461-2E7F-54B86FD5B92D}"/>
            </ac:spMkLst>
          </pc:spChg>
          <pc:spChg chg="del">
            <ac:chgData name="Bradley Neill" userId="9a47e7ee-eec8-48c6-859e-bc6e6b7bc9db" providerId="ADAL" clId="{3897DEE5-5318-4F9E-AAA6-7E85628BB2A0}" dt="2023-05-02T11:12:31.682" v="27" actId="478"/>
            <ac:spMkLst>
              <pc:docMk/>
              <pc:sldMasterMk cId="568643552" sldId="2147483779"/>
              <pc:sldLayoutMk cId="3007972552" sldId="2147483793"/>
              <ac:spMk id="5" creationId="{A87403F4-0649-8638-E5FB-974F7C77D8CD}"/>
            </ac:spMkLst>
          </pc:spChg>
          <pc:spChg chg="add mod">
            <ac:chgData name="Bradley Neill" userId="9a47e7ee-eec8-48c6-859e-bc6e6b7bc9db" providerId="ADAL" clId="{3897DEE5-5318-4F9E-AAA6-7E85628BB2A0}" dt="2023-05-02T11:12:32" v="28"/>
            <ac:spMkLst>
              <pc:docMk/>
              <pc:sldMasterMk cId="568643552" sldId="2147483779"/>
              <pc:sldLayoutMk cId="3007972552" sldId="2147483793"/>
              <ac:spMk id="7" creationId="{98A706F6-8C80-F892-1709-EDC70B5CA10F}"/>
            </ac:spMkLst>
          </pc:spChg>
          <pc:spChg chg="add mod">
            <ac:chgData name="Bradley Neill" userId="9a47e7ee-eec8-48c6-859e-bc6e6b7bc9db" providerId="ADAL" clId="{3897DEE5-5318-4F9E-AAA6-7E85628BB2A0}" dt="2023-05-02T11:12:32" v="28"/>
            <ac:spMkLst>
              <pc:docMk/>
              <pc:sldMasterMk cId="568643552" sldId="2147483779"/>
              <pc:sldLayoutMk cId="3007972552" sldId="2147483793"/>
              <ac:spMk id="9" creationId="{D0C34477-5B91-C680-9463-553E5B27EE31}"/>
            </ac:spMkLst>
          </pc:spChg>
          <pc:spChg chg="add mod">
            <ac:chgData name="Bradley Neill" userId="9a47e7ee-eec8-48c6-859e-bc6e6b7bc9db" providerId="ADAL" clId="{3897DEE5-5318-4F9E-AAA6-7E85628BB2A0}" dt="2023-05-02T11:12:32" v="28"/>
            <ac:spMkLst>
              <pc:docMk/>
              <pc:sldMasterMk cId="568643552" sldId="2147483779"/>
              <pc:sldLayoutMk cId="3007972552" sldId="2147483793"/>
              <ac:spMk id="10" creationId="{13C91F3C-AEFC-872B-D37C-4792499C022E}"/>
            </ac:spMkLst>
          </pc:spChg>
        </pc:sldLayoutChg>
        <pc:sldLayoutChg chg="addSp delSp modSp mod">
          <pc:chgData name="Bradley Neill" userId="9a47e7ee-eec8-48c6-859e-bc6e6b7bc9db" providerId="ADAL" clId="{3897DEE5-5318-4F9E-AAA6-7E85628BB2A0}" dt="2023-05-02T11:12:37.018" v="30"/>
          <pc:sldLayoutMkLst>
            <pc:docMk/>
            <pc:sldMasterMk cId="568643552" sldId="2147483779"/>
            <pc:sldLayoutMk cId="3711827868" sldId="2147483794"/>
          </pc:sldLayoutMkLst>
          <pc:spChg chg="del">
            <ac:chgData name="Bradley Neill" userId="9a47e7ee-eec8-48c6-859e-bc6e6b7bc9db" providerId="ADAL" clId="{3897DEE5-5318-4F9E-AAA6-7E85628BB2A0}" dt="2023-05-02T11:12:36.697" v="29" actId="478"/>
            <ac:spMkLst>
              <pc:docMk/>
              <pc:sldMasterMk cId="568643552" sldId="2147483779"/>
              <pc:sldLayoutMk cId="3711827868" sldId="2147483794"/>
              <ac:spMk id="3" creationId="{2EBA9781-6AD8-79DD-10D3-4A9F4C882672}"/>
            </ac:spMkLst>
          </pc:spChg>
          <pc:spChg chg="add mod">
            <ac:chgData name="Bradley Neill" userId="9a47e7ee-eec8-48c6-859e-bc6e6b7bc9db" providerId="ADAL" clId="{3897DEE5-5318-4F9E-AAA6-7E85628BB2A0}" dt="2023-05-02T11:12:37.018" v="30"/>
            <ac:spMkLst>
              <pc:docMk/>
              <pc:sldMasterMk cId="568643552" sldId="2147483779"/>
              <pc:sldLayoutMk cId="3711827868" sldId="2147483794"/>
              <ac:spMk id="4" creationId="{DAFD04F4-E615-7189-B067-3A34F8BEAC7A}"/>
            </ac:spMkLst>
          </pc:spChg>
          <pc:spChg chg="del">
            <ac:chgData name="Bradley Neill" userId="9a47e7ee-eec8-48c6-859e-bc6e6b7bc9db" providerId="ADAL" clId="{3897DEE5-5318-4F9E-AAA6-7E85628BB2A0}" dt="2023-05-02T11:12:36.697" v="29" actId="478"/>
            <ac:spMkLst>
              <pc:docMk/>
              <pc:sldMasterMk cId="568643552" sldId="2147483779"/>
              <pc:sldLayoutMk cId="3711827868" sldId="2147483794"/>
              <ac:spMk id="5" creationId="{A87403F4-0649-8638-E5FB-974F7C77D8CD}"/>
            </ac:spMkLst>
          </pc:spChg>
          <pc:spChg chg="add mod">
            <ac:chgData name="Bradley Neill" userId="9a47e7ee-eec8-48c6-859e-bc6e6b7bc9db" providerId="ADAL" clId="{3897DEE5-5318-4F9E-AAA6-7E85628BB2A0}" dt="2023-05-02T11:12:37.018" v="30"/>
            <ac:spMkLst>
              <pc:docMk/>
              <pc:sldMasterMk cId="568643552" sldId="2147483779"/>
              <pc:sldLayoutMk cId="3711827868" sldId="2147483794"/>
              <ac:spMk id="7" creationId="{7274DEF3-BEAE-FD7E-7F97-434924DC60AE}"/>
            </ac:spMkLst>
          </pc:spChg>
          <pc:spChg chg="add mod">
            <ac:chgData name="Bradley Neill" userId="9a47e7ee-eec8-48c6-859e-bc6e6b7bc9db" providerId="ADAL" clId="{3897DEE5-5318-4F9E-AAA6-7E85628BB2A0}" dt="2023-05-02T11:12:37.018" v="30"/>
            <ac:spMkLst>
              <pc:docMk/>
              <pc:sldMasterMk cId="568643552" sldId="2147483779"/>
              <pc:sldLayoutMk cId="3711827868" sldId="2147483794"/>
              <ac:spMk id="8" creationId="{8349022A-4A51-2EF5-6D81-D77222A37DAB}"/>
            </ac:spMkLst>
          </pc:spChg>
          <pc:spChg chg="add mod">
            <ac:chgData name="Bradley Neill" userId="9a47e7ee-eec8-48c6-859e-bc6e6b7bc9db" providerId="ADAL" clId="{3897DEE5-5318-4F9E-AAA6-7E85628BB2A0}" dt="2023-05-02T11:12:37.018" v="30"/>
            <ac:spMkLst>
              <pc:docMk/>
              <pc:sldMasterMk cId="568643552" sldId="2147483779"/>
              <pc:sldLayoutMk cId="3711827868" sldId="2147483794"/>
              <ac:spMk id="10" creationId="{91EBC435-EA41-3802-0D23-5BC8E3DAB41C}"/>
            </ac:spMkLst>
          </pc:spChg>
        </pc:sldLayoutChg>
        <pc:sldLayoutChg chg="addSp delSp modSp mod">
          <pc:chgData name="Bradley Neill" userId="9a47e7ee-eec8-48c6-859e-bc6e6b7bc9db" providerId="ADAL" clId="{3897DEE5-5318-4F9E-AAA6-7E85628BB2A0}" dt="2023-05-02T11:12:41.696" v="32"/>
          <pc:sldLayoutMkLst>
            <pc:docMk/>
            <pc:sldMasterMk cId="568643552" sldId="2147483779"/>
            <pc:sldLayoutMk cId="1615890037" sldId="2147483795"/>
          </pc:sldLayoutMkLst>
          <pc:spChg chg="del">
            <ac:chgData name="Bradley Neill" userId="9a47e7ee-eec8-48c6-859e-bc6e6b7bc9db" providerId="ADAL" clId="{3897DEE5-5318-4F9E-AAA6-7E85628BB2A0}" dt="2023-05-02T11:12:41.371" v="31" actId="478"/>
            <ac:spMkLst>
              <pc:docMk/>
              <pc:sldMasterMk cId="568643552" sldId="2147483779"/>
              <pc:sldLayoutMk cId="1615890037" sldId="2147483795"/>
              <ac:spMk id="3" creationId="{6F0D4FA8-4C1E-94CC-2C6A-5379A373BCC5}"/>
            </ac:spMkLst>
          </pc:spChg>
          <pc:spChg chg="add mod">
            <ac:chgData name="Bradley Neill" userId="9a47e7ee-eec8-48c6-859e-bc6e6b7bc9db" providerId="ADAL" clId="{3897DEE5-5318-4F9E-AAA6-7E85628BB2A0}" dt="2023-05-02T11:12:41.696" v="32"/>
            <ac:spMkLst>
              <pc:docMk/>
              <pc:sldMasterMk cId="568643552" sldId="2147483779"/>
              <pc:sldLayoutMk cId="1615890037" sldId="2147483795"/>
              <ac:spMk id="4" creationId="{305F8FDC-589D-0763-F05A-62977F357854}"/>
            </ac:spMkLst>
          </pc:spChg>
          <pc:spChg chg="del">
            <ac:chgData name="Bradley Neill" userId="9a47e7ee-eec8-48c6-859e-bc6e6b7bc9db" providerId="ADAL" clId="{3897DEE5-5318-4F9E-AAA6-7E85628BB2A0}" dt="2023-05-02T11:12:41.371" v="31" actId="478"/>
            <ac:spMkLst>
              <pc:docMk/>
              <pc:sldMasterMk cId="568643552" sldId="2147483779"/>
              <pc:sldLayoutMk cId="1615890037" sldId="2147483795"/>
              <ac:spMk id="5" creationId="{A87403F4-0649-8638-E5FB-974F7C77D8CD}"/>
            </ac:spMkLst>
          </pc:spChg>
          <pc:spChg chg="add mod">
            <ac:chgData name="Bradley Neill" userId="9a47e7ee-eec8-48c6-859e-bc6e6b7bc9db" providerId="ADAL" clId="{3897DEE5-5318-4F9E-AAA6-7E85628BB2A0}" dt="2023-05-02T11:12:41.696" v="32"/>
            <ac:spMkLst>
              <pc:docMk/>
              <pc:sldMasterMk cId="568643552" sldId="2147483779"/>
              <pc:sldLayoutMk cId="1615890037" sldId="2147483795"/>
              <ac:spMk id="7" creationId="{4476EB7A-0C07-46A3-CF8B-20A44981F1D4}"/>
            </ac:spMkLst>
          </pc:spChg>
          <pc:spChg chg="add mod">
            <ac:chgData name="Bradley Neill" userId="9a47e7ee-eec8-48c6-859e-bc6e6b7bc9db" providerId="ADAL" clId="{3897DEE5-5318-4F9E-AAA6-7E85628BB2A0}" dt="2023-05-02T11:12:41.696" v="32"/>
            <ac:spMkLst>
              <pc:docMk/>
              <pc:sldMasterMk cId="568643552" sldId="2147483779"/>
              <pc:sldLayoutMk cId="1615890037" sldId="2147483795"/>
              <ac:spMk id="8" creationId="{A195099C-FEDD-A17F-279D-EC63A301156A}"/>
            </ac:spMkLst>
          </pc:spChg>
          <pc:spChg chg="add mod">
            <ac:chgData name="Bradley Neill" userId="9a47e7ee-eec8-48c6-859e-bc6e6b7bc9db" providerId="ADAL" clId="{3897DEE5-5318-4F9E-AAA6-7E85628BB2A0}" dt="2023-05-02T11:12:41.696" v="32"/>
            <ac:spMkLst>
              <pc:docMk/>
              <pc:sldMasterMk cId="568643552" sldId="2147483779"/>
              <pc:sldLayoutMk cId="1615890037" sldId="2147483795"/>
              <ac:spMk id="10" creationId="{B6F74B4D-4721-D8A0-5BE9-77A8BD9DF966}"/>
            </ac:spMkLst>
          </pc:spChg>
        </pc:sldLayoutChg>
        <pc:sldLayoutChg chg="addSp delSp modSp mod">
          <pc:chgData name="Bradley Neill" userId="9a47e7ee-eec8-48c6-859e-bc6e6b7bc9db" providerId="ADAL" clId="{3897DEE5-5318-4F9E-AAA6-7E85628BB2A0}" dt="2023-05-02T11:13:06.599" v="40"/>
          <pc:sldLayoutMkLst>
            <pc:docMk/>
            <pc:sldMasterMk cId="568643552" sldId="2147483779"/>
            <pc:sldLayoutMk cId="3972068618" sldId="2147483796"/>
          </pc:sldLayoutMkLst>
          <pc:spChg chg="add mod">
            <ac:chgData name="Bradley Neill" userId="9a47e7ee-eec8-48c6-859e-bc6e6b7bc9db" providerId="ADAL" clId="{3897DEE5-5318-4F9E-AAA6-7E85628BB2A0}" dt="2023-05-02T11:13:06.599" v="40"/>
            <ac:spMkLst>
              <pc:docMk/>
              <pc:sldMasterMk cId="568643552" sldId="2147483779"/>
              <pc:sldLayoutMk cId="3972068618" sldId="2147483796"/>
              <ac:spMk id="4" creationId="{56950B0F-4FC0-FDBC-6A76-6D8AB9688DFB}"/>
            </ac:spMkLst>
          </pc:spChg>
          <pc:spChg chg="del">
            <ac:chgData name="Bradley Neill" userId="9a47e7ee-eec8-48c6-859e-bc6e6b7bc9db" providerId="ADAL" clId="{3897DEE5-5318-4F9E-AAA6-7E85628BB2A0}" dt="2023-05-02T11:13:06.288" v="39" actId="478"/>
            <ac:spMkLst>
              <pc:docMk/>
              <pc:sldMasterMk cId="568643552" sldId="2147483779"/>
              <pc:sldLayoutMk cId="3972068618" sldId="2147483796"/>
              <ac:spMk id="5" creationId="{A87403F4-0649-8638-E5FB-974F7C77D8CD}"/>
            </ac:spMkLst>
          </pc:spChg>
          <pc:spChg chg="del">
            <ac:chgData name="Bradley Neill" userId="9a47e7ee-eec8-48c6-859e-bc6e6b7bc9db" providerId="ADAL" clId="{3897DEE5-5318-4F9E-AAA6-7E85628BB2A0}" dt="2023-05-02T11:13:06.288" v="39" actId="478"/>
            <ac:spMkLst>
              <pc:docMk/>
              <pc:sldMasterMk cId="568643552" sldId="2147483779"/>
              <pc:sldLayoutMk cId="3972068618" sldId="2147483796"/>
              <ac:spMk id="8" creationId="{48607970-19F5-8880-597C-EF14DDD1B9C0}"/>
            </ac:spMkLst>
          </pc:spChg>
          <pc:spChg chg="add mod">
            <ac:chgData name="Bradley Neill" userId="9a47e7ee-eec8-48c6-859e-bc6e6b7bc9db" providerId="ADAL" clId="{3897DEE5-5318-4F9E-AAA6-7E85628BB2A0}" dt="2023-05-02T11:13:06.599" v="40"/>
            <ac:spMkLst>
              <pc:docMk/>
              <pc:sldMasterMk cId="568643552" sldId="2147483779"/>
              <pc:sldLayoutMk cId="3972068618" sldId="2147483796"/>
              <ac:spMk id="9" creationId="{E6124BC6-6404-2B29-B4D0-12935A3885DD}"/>
            </ac:spMkLst>
          </pc:spChg>
          <pc:spChg chg="add mod">
            <ac:chgData name="Bradley Neill" userId="9a47e7ee-eec8-48c6-859e-bc6e6b7bc9db" providerId="ADAL" clId="{3897DEE5-5318-4F9E-AAA6-7E85628BB2A0}" dt="2023-05-02T11:13:06.599" v="40"/>
            <ac:spMkLst>
              <pc:docMk/>
              <pc:sldMasterMk cId="568643552" sldId="2147483779"/>
              <pc:sldLayoutMk cId="3972068618" sldId="2147483796"/>
              <ac:spMk id="10" creationId="{CA124D91-66F4-3012-CC3D-178F8EF01945}"/>
            </ac:spMkLst>
          </pc:spChg>
          <pc:spChg chg="add mod">
            <ac:chgData name="Bradley Neill" userId="9a47e7ee-eec8-48c6-859e-bc6e6b7bc9db" providerId="ADAL" clId="{3897DEE5-5318-4F9E-AAA6-7E85628BB2A0}" dt="2023-05-02T11:13:06.599" v="40"/>
            <ac:spMkLst>
              <pc:docMk/>
              <pc:sldMasterMk cId="568643552" sldId="2147483779"/>
              <pc:sldLayoutMk cId="3972068618" sldId="2147483796"/>
              <ac:spMk id="11" creationId="{8923BC9A-6ABB-3FE8-B7A7-01915798F38D}"/>
            </ac:spMkLst>
          </pc:spChg>
        </pc:sldLayoutChg>
        <pc:sldLayoutChg chg="addSp delSp modSp mod">
          <pc:chgData name="Bradley Neill" userId="9a47e7ee-eec8-48c6-859e-bc6e6b7bc9db" providerId="ADAL" clId="{3897DEE5-5318-4F9E-AAA6-7E85628BB2A0}" dt="2023-05-02T11:13:10.696" v="42"/>
          <pc:sldLayoutMkLst>
            <pc:docMk/>
            <pc:sldMasterMk cId="568643552" sldId="2147483779"/>
            <pc:sldLayoutMk cId="2949805271" sldId="2147483797"/>
          </pc:sldLayoutMkLst>
          <pc:spChg chg="add mod">
            <ac:chgData name="Bradley Neill" userId="9a47e7ee-eec8-48c6-859e-bc6e6b7bc9db" providerId="ADAL" clId="{3897DEE5-5318-4F9E-AAA6-7E85628BB2A0}" dt="2023-05-02T11:13:10.696" v="42"/>
            <ac:spMkLst>
              <pc:docMk/>
              <pc:sldMasterMk cId="568643552" sldId="2147483779"/>
              <pc:sldLayoutMk cId="2949805271" sldId="2147483797"/>
              <ac:spMk id="4" creationId="{126F14E4-70D6-5C51-316F-4D3F6022C666}"/>
            </ac:spMkLst>
          </pc:spChg>
          <pc:spChg chg="del">
            <ac:chgData name="Bradley Neill" userId="9a47e7ee-eec8-48c6-859e-bc6e6b7bc9db" providerId="ADAL" clId="{3897DEE5-5318-4F9E-AAA6-7E85628BB2A0}" dt="2023-05-02T11:13:10.409" v="41" actId="478"/>
            <ac:spMkLst>
              <pc:docMk/>
              <pc:sldMasterMk cId="568643552" sldId="2147483779"/>
              <pc:sldLayoutMk cId="2949805271" sldId="2147483797"/>
              <ac:spMk id="5" creationId="{A87403F4-0649-8638-E5FB-974F7C77D8CD}"/>
            </ac:spMkLst>
          </pc:spChg>
          <pc:spChg chg="del">
            <ac:chgData name="Bradley Neill" userId="9a47e7ee-eec8-48c6-859e-bc6e6b7bc9db" providerId="ADAL" clId="{3897DEE5-5318-4F9E-AAA6-7E85628BB2A0}" dt="2023-05-02T11:13:10.409" v="41" actId="478"/>
            <ac:spMkLst>
              <pc:docMk/>
              <pc:sldMasterMk cId="568643552" sldId="2147483779"/>
              <pc:sldLayoutMk cId="2949805271" sldId="2147483797"/>
              <ac:spMk id="8" creationId="{6953EE37-8BE9-B4E6-4722-CE11FFCB01FA}"/>
            </ac:spMkLst>
          </pc:spChg>
          <pc:spChg chg="add mod">
            <ac:chgData name="Bradley Neill" userId="9a47e7ee-eec8-48c6-859e-bc6e6b7bc9db" providerId="ADAL" clId="{3897DEE5-5318-4F9E-AAA6-7E85628BB2A0}" dt="2023-05-02T11:13:10.696" v="42"/>
            <ac:spMkLst>
              <pc:docMk/>
              <pc:sldMasterMk cId="568643552" sldId="2147483779"/>
              <pc:sldLayoutMk cId="2949805271" sldId="2147483797"/>
              <ac:spMk id="9" creationId="{49C42D84-F79F-1DCB-26BD-D3DCCD4A95DF}"/>
            </ac:spMkLst>
          </pc:spChg>
          <pc:spChg chg="add mod">
            <ac:chgData name="Bradley Neill" userId="9a47e7ee-eec8-48c6-859e-bc6e6b7bc9db" providerId="ADAL" clId="{3897DEE5-5318-4F9E-AAA6-7E85628BB2A0}" dt="2023-05-02T11:13:10.696" v="42"/>
            <ac:spMkLst>
              <pc:docMk/>
              <pc:sldMasterMk cId="568643552" sldId="2147483779"/>
              <pc:sldLayoutMk cId="2949805271" sldId="2147483797"/>
              <ac:spMk id="10" creationId="{B20186EF-0617-9E06-90BF-47ECE0987E8B}"/>
            </ac:spMkLst>
          </pc:spChg>
          <pc:spChg chg="add mod">
            <ac:chgData name="Bradley Neill" userId="9a47e7ee-eec8-48c6-859e-bc6e6b7bc9db" providerId="ADAL" clId="{3897DEE5-5318-4F9E-AAA6-7E85628BB2A0}" dt="2023-05-02T11:13:10.696" v="42"/>
            <ac:spMkLst>
              <pc:docMk/>
              <pc:sldMasterMk cId="568643552" sldId="2147483779"/>
              <pc:sldLayoutMk cId="2949805271" sldId="2147483797"/>
              <ac:spMk id="11" creationId="{12BEF8EA-F021-3E33-DF48-9E63DC7FC592}"/>
            </ac:spMkLst>
          </pc:spChg>
        </pc:sldLayoutChg>
        <pc:sldLayoutChg chg="addSp delSp modSp mod">
          <pc:chgData name="Bradley Neill" userId="9a47e7ee-eec8-48c6-859e-bc6e6b7bc9db" providerId="ADAL" clId="{3897DEE5-5318-4F9E-AAA6-7E85628BB2A0}" dt="2023-05-02T11:13:15.375" v="44"/>
          <pc:sldLayoutMkLst>
            <pc:docMk/>
            <pc:sldMasterMk cId="568643552" sldId="2147483779"/>
            <pc:sldLayoutMk cId="127022672" sldId="2147483798"/>
          </pc:sldLayoutMkLst>
          <pc:spChg chg="add mod">
            <ac:chgData name="Bradley Neill" userId="9a47e7ee-eec8-48c6-859e-bc6e6b7bc9db" providerId="ADAL" clId="{3897DEE5-5318-4F9E-AAA6-7E85628BB2A0}" dt="2023-05-02T11:13:15.375" v="44"/>
            <ac:spMkLst>
              <pc:docMk/>
              <pc:sldMasterMk cId="568643552" sldId="2147483779"/>
              <pc:sldLayoutMk cId="127022672" sldId="2147483798"/>
              <ac:spMk id="4" creationId="{F538D0E4-6EE5-24BE-81E0-0A7ED9451B21}"/>
            </ac:spMkLst>
          </pc:spChg>
          <pc:spChg chg="del">
            <ac:chgData name="Bradley Neill" userId="9a47e7ee-eec8-48c6-859e-bc6e6b7bc9db" providerId="ADAL" clId="{3897DEE5-5318-4F9E-AAA6-7E85628BB2A0}" dt="2023-05-02T11:13:15.082" v="43" actId="478"/>
            <ac:spMkLst>
              <pc:docMk/>
              <pc:sldMasterMk cId="568643552" sldId="2147483779"/>
              <pc:sldLayoutMk cId="127022672" sldId="2147483798"/>
              <ac:spMk id="5" creationId="{A87403F4-0649-8638-E5FB-974F7C77D8CD}"/>
            </ac:spMkLst>
          </pc:spChg>
          <pc:spChg chg="del">
            <ac:chgData name="Bradley Neill" userId="9a47e7ee-eec8-48c6-859e-bc6e6b7bc9db" providerId="ADAL" clId="{3897DEE5-5318-4F9E-AAA6-7E85628BB2A0}" dt="2023-05-02T11:13:15.082" v="43" actId="478"/>
            <ac:spMkLst>
              <pc:docMk/>
              <pc:sldMasterMk cId="568643552" sldId="2147483779"/>
              <pc:sldLayoutMk cId="127022672" sldId="2147483798"/>
              <ac:spMk id="8" creationId="{76EDB464-03B5-9877-E4B7-6D711506ADEE}"/>
            </ac:spMkLst>
          </pc:spChg>
          <pc:spChg chg="add mod">
            <ac:chgData name="Bradley Neill" userId="9a47e7ee-eec8-48c6-859e-bc6e6b7bc9db" providerId="ADAL" clId="{3897DEE5-5318-4F9E-AAA6-7E85628BB2A0}" dt="2023-05-02T11:13:15.375" v="44"/>
            <ac:spMkLst>
              <pc:docMk/>
              <pc:sldMasterMk cId="568643552" sldId="2147483779"/>
              <pc:sldLayoutMk cId="127022672" sldId="2147483798"/>
              <ac:spMk id="9" creationId="{28F49B6F-D743-3731-B297-BFA9494B7453}"/>
            </ac:spMkLst>
          </pc:spChg>
          <pc:spChg chg="add mod">
            <ac:chgData name="Bradley Neill" userId="9a47e7ee-eec8-48c6-859e-bc6e6b7bc9db" providerId="ADAL" clId="{3897DEE5-5318-4F9E-AAA6-7E85628BB2A0}" dt="2023-05-02T11:13:15.375" v="44"/>
            <ac:spMkLst>
              <pc:docMk/>
              <pc:sldMasterMk cId="568643552" sldId="2147483779"/>
              <pc:sldLayoutMk cId="127022672" sldId="2147483798"/>
              <ac:spMk id="10" creationId="{2100407F-A9AC-981B-EC9F-A7DFD1095139}"/>
            </ac:spMkLst>
          </pc:spChg>
          <pc:spChg chg="add mod">
            <ac:chgData name="Bradley Neill" userId="9a47e7ee-eec8-48c6-859e-bc6e6b7bc9db" providerId="ADAL" clId="{3897DEE5-5318-4F9E-AAA6-7E85628BB2A0}" dt="2023-05-02T11:13:15.375" v="44"/>
            <ac:spMkLst>
              <pc:docMk/>
              <pc:sldMasterMk cId="568643552" sldId="2147483779"/>
              <pc:sldLayoutMk cId="127022672" sldId="2147483798"/>
              <ac:spMk id="11" creationId="{C70F57CE-5931-EE33-6AC4-52E65D8F9CA3}"/>
            </ac:spMkLst>
          </pc:spChg>
        </pc:sldLayoutChg>
        <pc:sldLayoutChg chg="addSp delSp modSp mod">
          <pc:chgData name="Bradley Neill" userId="9a47e7ee-eec8-48c6-859e-bc6e6b7bc9db" providerId="ADAL" clId="{3897DEE5-5318-4F9E-AAA6-7E85628BB2A0}" dt="2023-05-02T11:13:19.622" v="46"/>
          <pc:sldLayoutMkLst>
            <pc:docMk/>
            <pc:sldMasterMk cId="568643552" sldId="2147483779"/>
            <pc:sldLayoutMk cId="2988679280" sldId="2147483799"/>
          </pc:sldLayoutMkLst>
          <pc:spChg chg="add mod">
            <ac:chgData name="Bradley Neill" userId="9a47e7ee-eec8-48c6-859e-bc6e6b7bc9db" providerId="ADAL" clId="{3897DEE5-5318-4F9E-AAA6-7E85628BB2A0}" dt="2023-05-02T11:13:19.622" v="46"/>
            <ac:spMkLst>
              <pc:docMk/>
              <pc:sldMasterMk cId="568643552" sldId="2147483779"/>
              <pc:sldLayoutMk cId="2988679280" sldId="2147483799"/>
              <ac:spMk id="4" creationId="{254FEE3E-F453-098A-C5B9-4F899615317B}"/>
            </ac:spMkLst>
          </pc:spChg>
          <pc:spChg chg="del">
            <ac:chgData name="Bradley Neill" userId="9a47e7ee-eec8-48c6-859e-bc6e6b7bc9db" providerId="ADAL" clId="{3897DEE5-5318-4F9E-AAA6-7E85628BB2A0}" dt="2023-05-02T11:13:19.283" v="45" actId="478"/>
            <ac:spMkLst>
              <pc:docMk/>
              <pc:sldMasterMk cId="568643552" sldId="2147483779"/>
              <pc:sldLayoutMk cId="2988679280" sldId="2147483799"/>
              <ac:spMk id="5" creationId="{A87403F4-0649-8638-E5FB-974F7C77D8CD}"/>
            </ac:spMkLst>
          </pc:spChg>
          <pc:spChg chg="del">
            <ac:chgData name="Bradley Neill" userId="9a47e7ee-eec8-48c6-859e-bc6e6b7bc9db" providerId="ADAL" clId="{3897DEE5-5318-4F9E-AAA6-7E85628BB2A0}" dt="2023-05-02T11:13:19.283" v="45" actId="478"/>
            <ac:spMkLst>
              <pc:docMk/>
              <pc:sldMasterMk cId="568643552" sldId="2147483779"/>
              <pc:sldLayoutMk cId="2988679280" sldId="2147483799"/>
              <ac:spMk id="8" creationId="{F61D2E49-68ED-A945-D81D-B979BD2897B3}"/>
            </ac:spMkLst>
          </pc:spChg>
          <pc:spChg chg="add mod">
            <ac:chgData name="Bradley Neill" userId="9a47e7ee-eec8-48c6-859e-bc6e6b7bc9db" providerId="ADAL" clId="{3897DEE5-5318-4F9E-AAA6-7E85628BB2A0}" dt="2023-05-02T11:13:19.622" v="46"/>
            <ac:spMkLst>
              <pc:docMk/>
              <pc:sldMasterMk cId="568643552" sldId="2147483779"/>
              <pc:sldLayoutMk cId="2988679280" sldId="2147483799"/>
              <ac:spMk id="9" creationId="{DCC8B283-D9AF-CF3A-89B0-BFFD05E0E20A}"/>
            </ac:spMkLst>
          </pc:spChg>
          <pc:spChg chg="add mod">
            <ac:chgData name="Bradley Neill" userId="9a47e7ee-eec8-48c6-859e-bc6e6b7bc9db" providerId="ADAL" clId="{3897DEE5-5318-4F9E-AAA6-7E85628BB2A0}" dt="2023-05-02T11:13:19.622" v="46"/>
            <ac:spMkLst>
              <pc:docMk/>
              <pc:sldMasterMk cId="568643552" sldId="2147483779"/>
              <pc:sldLayoutMk cId="2988679280" sldId="2147483799"/>
              <ac:spMk id="10" creationId="{F0EDDA28-AB7C-94EC-94E8-A6BF29E08028}"/>
            </ac:spMkLst>
          </pc:spChg>
          <pc:spChg chg="add mod">
            <ac:chgData name="Bradley Neill" userId="9a47e7ee-eec8-48c6-859e-bc6e6b7bc9db" providerId="ADAL" clId="{3897DEE5-5318-4F9E-AAA6-7E85628BB2A0}" dt="2023-05-02T11:13:19.622" v="46"/>
            <ac:spMkLst>
              <pc:docMk/>
              <pc:sldMasterMk cId="568643552" sldId="2147483779"/>
              <pc:sldLayoutMk cId="2988679280" sldId="2147483799"/>
              <ac:spMk id="11" creationId="{F444C1DF-938C-246A-DD2E-23AF2ECD03B4}"/>
            </ac:spMkLst>
          </pc:spChg>
        </pc:sldLayoutChg>
        <pc:sldLayoutChg chg="addSp delSp modSp mod">
          <pc:chgData name="Bradley Neill" userId="9a47e7ee-eec8-48c6-859e-bc6e6b7bc9db" providerId="ADAL" clId="{3897DEE5-5318-4F9E-AAA6-7E85628BB2A0}" dt="2023-05-02T11:13:23.912" v="48"/>
          <pc:sldLayoutMkLst>
            <pc:docMk/>
            <pc:sldMasterMk cId="568643552" sldId="2147483779"/>
            <pc:sldLayoutMk cId="2171060407" sldId="2147483800"/>
          </pc:sldLayoutMkLst>
          <pc:spChg chg="add mod">
            <ac:chgData name="Bradley Neill" userId="9a47e7ee-eec8-48c6-859e-bc6e6b7bc9db" providerId="ADAL" clId="{3897DEE5-5318-4F9E-AAA6-7E85628BB2A0}" dt="2023-05-02T11:13:23.912" v="48"/>
            <ac:spMkLst>
              <pc:docMk/>
              <pc:sldMasterMk cId="568643552" sldId="2147483779"/>
              <pc:sldLayoutMk cId="2171060407" sldId="2147483800"/>
              <ac:spMk id="4" creationId="{4D7E944F-F000-C3F2-A5B4-AA9F24B4FD09}"/>
            </ac:spMkLst>
          </pc:spChg>
          <pc:spChg chg="del">
            <ac:chgData name="Bradley Neill" userId="9a47e7ee-eec8-48c6-859e-bc6e6b7bc9db" providerId="ADAL" clId="{3897DEE5-5318-4F9E-AAA6-7E85628BB2A0}" dt="2023-05-02T11:13:23.588" v="47" actId="478"/>
            <ac:spMkLst>
              <pc:docMk/>
              <pc:sldMasterMk cId="568643552" sldId="2147483779"/>
              <pc:sldLayoutMk cId="2171060407" sldId="2147483800"/>
              <ac:spMk id="5" creationId="{A87403F4-0649-8638-E5FB-974F7C77D8CD}"/>
            </ac:spMkLst>
          </pc:spChg>
          <pc:spChg chg="del">
            <ac:chgData name="Bradley Neill" userId="9a47e7ee-eec8-48c6-859e-bc6e6b7bc9db" providerId="ADAL" clId="{3897DEE5-5318-4F9E-AAA6-7E85628BB2A0}" dt="2023-05-02T11:13:23.588" v="47" actId="478"/>
            <ac:spMkLst>
              <pc:docMk/>
              <pc:sldMasterMk cId="568643552" sldId="2147483779"/>
              <pc:sldLayoutMk cId="2171060407" sldId="2147483800"/>
              <ac:spMk id="8" creationId="{98F2A220-EB46-18BE-076B-24FDA198D42C}"/>
            </ac:spMkLst>
          </pc:spChg>
          <pc:spChg chg="add mod">
            <ac:chgData name="Bradley Neill" userId="9a47e7ee-eec8-48c6-859e-bc6e6b7bc9db" providerId="ADAL" clId="{3897DEE5-5318-4F9E-AAA6-7E85628BB2A0}" dt="2023-05-02T11:13:23.912" v="48"/>
            <ac:spMkLst>
              <pc:docMk/>
              <pc:sldMasterMk cId="568643552" sldId="2147483779"/>
              <pc:sldLayoutMk cId="2171060407" sldId="2147483800"/>
              <ac:spMk id="9" creationId="{02F0CACF-8A73-76A1-5220-DD37EBBB3C43}"/>
            </ac:spMkLst>
          </pc:spChg>
          <pc:spChg chg="add mod">
            <ac:chgData name="Bradley Neill" userId="9a47e7ee-eec8-48c6-859e-bc6e6b7bc9db" providerId="ADAL" clId="{3897DEE5-5318-4F9E-AAA6-7E85628BB2A0}" dt="2023-05-02T11:13:23.912" v="48"/>
            <ac:spMkLst>
              <pc:docMk/>
              <pc:sldMasterMk cId="568643552" sldId="2147483779"/>
              <pc:sldLayoutMk cId="2171060407" sldId="2147483800"/>
              <ac:spMk id="10" creationId="{C1D4DD07-8D48-CE65-92D6-1A066FAA2AD3}"/>
            </ac:spMkLst>
          </pc:spChg>
          <pc:spChg chg="add mod">
            <ac:chgData name="Bradley Neill" userId="9a47e7ee-eec8-48c6-859e-bc6e6b7bc9db" providerId="ADAL" clId="{3897DEE5-5318-4F9E-AAA6-7E85628BB2A0}" dt="2023-05-02T11:13:23.912" v="48"/>
            <ac:spMkLst>
              <pc:docMk/>
              <pc:sldMasterMk cId="568643552" sldId="2147483779"/>
              <pc:sldLayoutMk cId="2171060407" sldId="2147483800"/>
              <ac:spMk id="11" creationId="{2043875C-7888-8CAE-6994-BBA6D377B2EF}"/>
            </ac:spMkLst>
          </pc:spChg>
        </pc:sldLayoutChg>
        <pc:sldLayoutChg chg="addSp delSp modSp mod">
          <pc:chgData name="Bradley Neill" userId="9a47e7ee-eec8-48c6-859e-bc6e6b7bc9db" providerId="ADAL" clId="{3897DEE5-5318-4F9E-AAA6-7E85628BB2A0}" dt="2023-05-02T11:13:28.343" v="50"/>
          <pc:sldLayoutMkLst>
            <pc:docMk/>
            <pc:sldMasterMk cId="568643552" sldId="2147483779"/>
            <pc:sldLayoutMk cId="3770233315" sldId="2147483801"/>
          </pc:sldLayoutMkLst>
          <pc:spChg chg="del">
            <ac:chgData name="Bradley Neill" userId="9a47e7ee-eec8-48c6-859e-bc6e6b7bc9db" providerId="ADAL" clId="{3897DEE5-5318-4F9E-AAA6-7E85628BB2A0}" dt="2023-05-02T11:13:28.014" v="49" actId="478"/>
            <ac:spMkLst>
              <pc:docMk/>
              <pc:sldMasterMk cId="568643552" sldId="2147483779"/>
              <pc:sldLayoutMk cId="3770233315" sldId="2147483801"/>
              <ac:spMk id="3" creationId="{E8E3D590-6040-5602-4E2D-6A47CDC1CE1C}"/>
            </ac:spMkLst>
          </pc:spChg>
          <pc:spChg chg="add mod">
            <ac:chgData name="Bradley Neill" userId="9a47e7ee-eec8-48c6-859e-bc6e6b7bc9db" providerId="ADAL" clId="{3897DEE5-5318-4F9E-AAA6-7E85628BB2A0}" dt="2023-05-02T11:13:28.343" v="50"/>
            <ac:spMkLst>
              <pc:docMk/>
              <pc:sldMasterMk cId="568643552" sldId="2147483779"/>
              <pc:sldLayoutMk cId="3770233315" sldId="2147483801"/>
              <ac:spMk id="4" creationId="{314E5530-070B-D5C8-5D80-67B6DC29721D}"/>
            </ac:spMkLst>
          </pc:spChg>
          <pc:spChg chg="del">
            <ac:chgData name="Bradley Neill" userId="9a47e7ee-eec8-48c6-859e-bc6e6b7bc9db" providerId="ADAL" clId="{3897DEE5-5318-4F9E-AAA6-7E85628BB2A0}" dt="2023-05-02T11:13:28.014" v="49" actId="478"/>
            <ac:spMkLst>
              <pc:docMk/>
              <pc:sldMasterMk cId="568643552" sldId="2147483779"/>
              <pc:sldLayoutMk cId="3770233315" sldId="2147483801"/>
              <ac:spMk id="5" creationId="{A87403F4-0649-8638-E5FB-974F7C77D8CD}"/>
            </ac:spMkLst>
          </pc:spChg>
          <pc:spChg chg="add mod">
            <ac:chgData name="Bradley Neill" userId="9a47e7ee-eec8-48c6-859e-bc6e6b7bc9db" providerId="ADAL" clId="{3897DEE5-5318-4F9E-AAA6-7E85628BB2A0}" dt="2023-05-02T11:13:28.343" v="50"/>
            <ac:spMkLst>
              <pc:docMk/>
              <pc:sldMasterMk cId="568643552" sldId="2147483779"/>
              <pc:sldLayoutMk cId="3770233315" sldId="2147483801"/>
              <ac:spMk id="8" creationId="{802992CE-83E2-211E-FC13-A9D969EB63F7}"/>
            </ac:spMkLst>
          </pc:spChg>
          <pc:spChg chg="add mod">
            <ac:chgData name="Bradley Neill" userId="9a47e7ee-eec8-48c6-859e-bc6e6b7bc9db" providerId="ADAL" clId="{3897DEE5-5318-4F9E-AAA6-7E85628BB2A0}" dt="2023-05-02T11:13:28.343" v="50"/>
            <ac:spMkLst>
              <pc:docMk/>
              <pc:sldMasterMk cId="568643552" sldId="2147483779"/>
              <pc:sldLayoutMk cId="3770233315" sldId="2147483801"/>
              <ac:spMk id="9" creationId="{C3937FD7-C8E7-1E5E-AC6D-A4A567933780}"/>
            </ac:spMkLst>
          </pc:spChg>
          <pc:spChg chg="add mod">
            <ac:chgData name="Bradley Neill" userId="9a47e7ee-eec8-48c6-859e-bc6e6b7bc9db" providerId="ADAL" clId="{3897DEE5-5318-4F9E-AAA6-7E85628BB2A0}" dt="2023-05-02T11:13:28.343" v="50"/>
            <ac:spMkLst>
              <pc:docMk/>
              <pc:sldMasterMk cId="568643552" sldId="2147483779"/>
              <pc:sldLayoutMk cId="3770233315" sldId="2147483801"/>
              <ac:spMk id="10" creationId="{C96ACFB5-795E-12E1-15AA-39C6C1FB15D6}"/>
            </ac:spMkLst>
          </pc:spChg>
        </pc:sldLayoutChg>
        <pc:sldLayoutChg chg="addSp delSp modSp mod">
          <pc:chgData name="Bradley Neill" userId="9a47e7ee-eec8-48c6-859e-bc6e6b7bc9db" providerId="ADAL" clId="{3897DEE5-5318-4F9E-AAA6-7E85628BB2A0}" dt="2023-05-02T11:12:52.261" v="36"/>
          <pc:sldLayoutMkLst>
            <pc:docMk/>
            <pc:sldMasterMk cId="568643552" sldId="2147483779"/>
            <pc:sldLayoutMk cId="3973513030" sldId="2147483807"/>
          </pc:sldLayoutMkLst>
          <pc:spChg chg="del">
            <ac:chgData name="Bradley Neill" userId="9a47e7ee-eec8-48c6-859e-bc6e6b7bc9db" providerId="ADAL" clId="{3897DEE5-5318-4F9E-AAA6-7E85628BB2A0}" dt="2023-05-02T11:12:46.152" v="33" actId="478"/>
            <ac:spMkLst>
              <pc:docMk/>
              <pc:sldMasterMk cId="568643552" sldId="2147483779"/>
              <pc:sldLayoutMk cId="3973513030" sldId="2147483807"/>
              <ac:spMk id="2" creationId="{757AD827-A364-52E3-5B93-1CCC06A41FE5}"/>
            </ac:spMkLst>
          </pc:spChg>
          <pc:spChg chg="add del mod">
            <ac:chgData name="Bradley Neill" userId="9a47e7ee-eec8-48c6-859e-bc6e6b7bc9db" providerId="ADAL" clId="{3897DEE5-5318-4F9E-AAA6-7E85628BB2A0}" dt="2023-05-02T11:12:51.926" v="35" actId="478"/>
            <ac:spMkLst>
              <pc:docMk/>
              <pc:sldMasterMk cId="568643552" sldId="2147483779"/>
              <pc:sldLayoutMk cId="3973513030" sldId="2147483807"/>
              <ac:spMk id="3" creationId="{81F9E134-D7B6-B81A-16F7-8FB6E4438CBC}"/>
            </ac:spMkLst>
          </pc:spChg>
          <pc:spChg chg="add del mod">
            <ac:chgData name="Bradley Neill" userId="9a47e7ee-eec8-48c6-859e-bc6e6b7bc9db" providerId="ADAL" clId="{3897DEE5-5318-4F9E-AAA6-7E85628BB2A0}" dt="2023-05-02T11:12:51.926" v="35" actId="478"/>
            <ac:spMkLst>
              <pc:docMk/>
              <pc:sldMasterMk cId="568643552" sldId="2147483779"/>
              <pc:sldLayoutMk cId="3973513030" sldId="2147483807"/>
              <ac:spMk id="4" creationId="{CE7DBD58-8F58-7A9B-A324-8654532834A0}"/>
            </ac:spMkLst>
          </pc:spChg>
          <pc:spChg chg="del">
            <ac:chgData name="Bradley Neill" userId="9a47e7ee-eec8-48c6-859e-bc6e6b7bc9db" providerId="ADAL" clId="{3897DEE5-5318-4F9E-AAA6-7E85628BB2A0}" dt="2023-05-02T11:12:46.152" v="33" actId="478"/>
            <ac:spMkLst>
              <pc:docMk/>
              <pc:sldMasterMk cId="568643552" sldId="2147483779"/>
              <pc:sldLayoutMk cId="3973513030" sldId="2147483807"/>
              <ac:spMk id="5" creationId="{A87403F4-0649-8638-E5FB-974F7C77D8CD}"/>
            </ac:spMkLst>
          </pc:spChg>
          <pc:spChg chg="add del mod">
            <ac:chgData name="Bradley Neill" userId="9a47e7ee-eec8-48c6-859e-bc6e6b7bc9db" providerId="ADAL" clId="{3897DEE5-5318-4F9E-AAA6-7E85628BB2A0}" dt="2023-05-02T11:12:51.926" v="35" actId="478"/>
            <ac:spMkLst>
              <pc:docMk/>
              <pc:sldMasterMk cId="568643552" sldId="2147483779"/>
              <pc:sldLayoutMk cId="3973513030" sldId="2147483807"/>
              <ac:spMk id="8" creationId="{03B00772-A9C6-D5EE-5EA1-3385A782F257}"/>
            </ac:spMkLst>
          </pc:spChg>
          <pc:spChg chg="add del mod">
            <ac:chgData name="Bradley Neill" userId="9a47e7ee-eec8-48c6-859e-bc6e6b7bc9db" providerId="ADAL" clId="{3897DEE5-5318-4F9E-AAA6-7E85628BB2A0}" dt="2023-05-02T11:12:51.926" v="35" actId="478"/>
            <ac:spMkLst>
              <pc:docMk/>
              <pc:sldMasterMk cId="568643552" sldId="2147483779"/>
              <pc:sldLayoutMk cId="3973513030" sldId="2147483807"/>
              <ac:spMk id="10" creationId="{5C0E2D51-82D7-19E3-D64D-3B64DCCA41A1}"/>
            </ac:spMkLst>
          </pc:spChg>
          <pc:spChg chg="add mod">
            <ac:chgData name="Bradley Neill" userId="9a47e7ee-eec8-48c6-859e-bc6e6b7bc9db" providerId="ADAL" clId="{3897DEE5-5318-4F9E-AAA6-7E85628BB2A0}" dt="2023-05-02T11:12:52.261" v="36"/>
            <ac:spMkLst>
              <pc:docMk/>
              <pc:sldMasterMk cId="568643552" sldId="2147483779"/>
              <pc:sldLayoutMk cId="3973513030" sldId="2147483807"/>
              <ac:spMk id="12" creationId="{0DC7C1C9-9E1A-A542-A3BC-10EEC86C3E56}"/>
            </ac:spMkLst>
          </pc:spChg>
          <pc:spChg chg="add mod">
            <ac:chgData name="Bradley Neill" userId="9a47e7ee-eec8-48c6-859e-bc6e6b7bc9db" providerId="ADAL" clId="{3897DEE5-5318-4F9E-AAA6-7E85628BB2A0}" dt="2023-05-02T11:12:52.261" v="36"/>
            <ac:spMkLst>
              <pc:docMk/>
              <pc:sldMasterMk cId="568643552" sldId="2147483779"/>
              <pc:sldLayoutMk cId="3973513030" sldId="2147483807"/>
              <ac:spMk id="13" creationId="{4392AFA3-FB91-379D-4831-809A3ED9279C}"/>
            </ac:spMkLst>
          </pc:spChg>
          <pc:spChg chg="add mod">
            <ac:chgData name="Bradley Neill" userId="9a47e7ee-eec8-48c6-859e-bc6e6b7bc9db" providerId="ADAL" clId="{3897DEE5-5318-4F9E-AAA6-7E85628BB2A0}" dt="2023-05-02T11:12:52.261" v="36"/>
            <ac:spMkLst>
              <pc:docMk/>
              <pc:sldMasterMk cId="568643552" sldId="2147483779"/>
              <pc:sldLayoutMk cId="3973513030" sldId="2147483807"/>
              <ac:spMk id="14" creationId="{4E63496D-731F-0338-5B94-4EA73F3D7A02}"/>
            </ac:spMkLst>
          </pc:spChg>
          <pc:spChg chg="add mod">
            <ac:chgData name="Bradley Neill" userId="9a47e7ee-eec8-48c6-859e-bc6e6b7bc9db" providerId="ADAL" clId="{3897DEE5-5318-4F9E-AAA6-7E85628BB2A0}" dt="2023-05-02T11:12:52.261" v="36"/>
            <ac:spMkLst>
              <pc:docMk/>
              <pc:sldMasterMk cId="568643552" sldId="2147483779"/>
              <pc:sldLayoutMk cId="3973513030" sldId="2147483807"/>
              <ac:spMk id="15" creationId="{3E057EB1-66D7-33CE-847F-C2FE39DA48E6}"/>
            </ac:spMkLst>
          </pc:spChg>
        </pc:sldLayoutChg>
        <pc:sldLayoutChg chg="addSp delSp modSp mod">
          <pc:chgData name="Bradley Neill" userId="9a47e7ee-eec8-48c6-859e-bc6e6b7bc9db" providerId="ADAL" clId="{3897DEE5-5318-4F9E-AAA6-7E85628BB2A0}" dt="2023-05-02T11:11:04.205" v="19" actId="207"/>
          <pc:sldLayoutMkLst>
            <pc:docMk/>
            <pc:sldMasterMk cId="568643552" sldId="2147483779"/>
            <pc:sldLayoutMk cId="571549102" sldId="2147483808"/>
          </pc:sldLayoutMkLst>
          <pc:spChg chg="del mod">
            <ac:chgData name="Bradley Neill" userId="9a47e7ee-eec8-48c6-859e-bc6e6b7bc9db" providerId="ADAL" clId="{3897DEE5-5318-4F9E-AAA6-7E85628BB2A0}" dt="2023-05-02T11:10:57.580" v="17" actId="478"/>
            <ac:spMkLst>
              <pc:docMk/>
              <pc:sldMasterMk cId="568643552" sldId="2147483779"/>
              <pc:sldLayoutMk cId="571549102" sldId="2147483808"/>
              <ac:spMk id="4" creationId="{76F9D32F-58FC-35C1-7177-D4794D6C55AA}"/>
            </ac:spMkLst>
          </pc:spChg>
          <pc:spChg chg="del">
            <ac:chgData name="Bradley Neill" userId="9a47e7ee-eec8-48c6-859e-bc6e6b7bc9db" providerId="ADAL" clId="{3897DEE5-5318-4F9E-AAA6-7E85628BB2A0}" dt="2023-05-02T11:10:57.580" v="17" actId="478"/>
            <ac:spMkLst>
              <pc:docMk/>
              <pc:sldMasterMk cId="568643552" sldId="2147483779"/>
              <pc:sldLayoutMk cId="571549102" sldId="2147483808"/>
              <ac:spMk id="5" creationId="{A87403F4-0649-8638-E5FB-974F7C77D8CD}"/>
            </ac:spMkLst>
          </pc:spChg>
          <pc:spChg chg="add mod">
            <ac:chgData name="Bradley Neill" userId="9a47e7ee-eec8-48c6-859e-bc6e6b7bc9db" providerId="ADAL" clId="{3897DEE5-5318-4F9E-AAA6-7E85628BB2A0}" dt="2023-05-02T11:11:04.205" v="19" actId="207"/>
            <ac:spMkLst>
              <pc:docMk/>
              <pc:sldMasterMk cId="568643552" sldId="2147483779"/>
              <pc:sldLayoutMk cId="571549102" sldId="2147483808"/>
              <ac:spMk id="7" creationId="{B1CCA899-4C83-00B1-B1FA-F6CD30FB7215}"/>
            </ac:spMkLst>
          </pc:spChg>
          <pc:spChg chg="add mod">
            <ac:chgData name="Bradley Neill" userId="9a47e7ee-eec8-48c6-859e-bc6e6b7bc9db" providerId="ADAL" clId="{3897DEE5-5318-4F9E-AAA6-7E85628BB2A0}" dt="2023-05-02T11:11:04.205" v="19" actId="207"/>
            <ac:spMkLst>
              <pc:docMk/>
              <pc:sldMasterMk cId="568643552" sldId="2147483779"/>
              <pc:sldLayoutMk cId="571549102" sldId="2147483808"/>
              <ac:spMk id="8" creationId="{5718C59B-0066-114E-BB3A-6ABD367A3307}"/>
            </ac:spMkLst>
          </pc:spChg>
          <pc:spChg chg="add mod">
            <ac:chgData name="Bradley Neill" userId="9a47e7ee-eec8-48c6-859e-bc6e6b7bc9db" providerId="ADAL" clId="{3897DEE5-5318-4F9E-AAA6-7E85628BB2A0}" dt="2023-05-02T11:11:04.205" v="19" actId="207"/>
            <ac:spMkLst>
              <pc:docMk/>
              <pc:sldMasterMk cId="568643552" sldId="2147483779"/>
              <pc:sldLayoutMk cId="571549102" sldId="2147483808"/>
              <ac:spMk id="9" creationId="{0C503868-9AA6-68CC-BBCD-4367E1F6CAF4}"/>
            </ac:spMkLst>
          </pc:spChg>
          <pc:spChg chg="add mod">
            <ac:chgData name="Bradley Neill" userId="9a47e7ee-eec8-48c6-859e-bc6e6b7bc9db" providerId="ADAL" clId="{3897DEE5-5318-4F9E-AAA6-7E85628BB2A0}" dt="2023-05-02T11:11:04.205" v="19" actId="207"/>
            <ac:spMkLst>
              <pc:docMk/>
              <pc:sldMasterMk cId="568643552" sldId="2147483779"/>
              <pc:sldLayoutMk cId="571549102" sldId="2147483808"/>
              <ac:spMk id="10" creationId="{36D12A3B-6F0F-52AD-562A-8141A3198BA0}"/>
            </ac:spMkLst>
          </pc:spChg>
        </pc:sldLayoutChg>
        <pc:sldLayoutChg chg="addSp delSp modSp mod">
          <pc:chgData name="Bradley Neill" userId="9a47e7ee-eec8-48c6-859e-bc6e6b7bc9db" providerId="ADAL" clId="{3897DEE5-5318-4F9E-AAA6-7E85628BB2A0}" dt="2023-05-02T11:13:01.852" v="38"/>
          <pc:sldLayoutMkLst>
            <pc:docMk/>
            <pc:sldMasterMk cId="568643552" sldId="2147483779"/>
            <pc:sldLayoutMk cId="1672993358" sldId="2147483821"/>
          </pc:sldLayoutMkLst>
          <pc:spChg chg="add mod">
            <ac:chgData name="Bradley Neill" userId="9a47e7ee-eec8-48c6-859e-bc6e6b7bc9db" providerId="ADAL" clId="{3897DEE5-5318-4F9E-AAA6-7E85628BB2A0}" dt="2023-05-02T11:13:01.852" v="38"/>
            <ac:spMkLst>
              <pc:docMk/>
              <pc:sldMasterMk cId="568643552" sldId="2147483779"/>
              <pc:sldLayoutMk cId="1672993358" sldId="2147483821"/>
              <ac:spMk id="4" creationId="{C100C20F-12AB-BCF7-0753-488CB4A2C8A4}"/>
            </ac:spMkLst>
          </pc:spChg>
          <pc:spChg chg="del">
            <ac:chgData name="Bradley Neill" userId="9a47e7ee-eec8-48c6-859e-bc6e6b7bc9db" providerId="ADAL" clId="{3897DEE5-5318-4F9E-AAA6-7E85628BB2A0}" dt="2023-05-02T11:13:00.848" v="37" actId="478"/>
            <ac:spMkLst>
              <pc:docMk/>
              <pc:sldMasterMk cId="568643552" sldId="2147483779"/>
              <pc:sldLayoutMk cId="1672993358" sldId="2147483821"/>
              <ac:spMk id="5" creationId="{A87403F4-0649-8638-E5FB-974F7C77D8CD}"/>
            </ac:spMkLst>
          </pc:spChg>
          <pc:spChg chg="del">
            <ac:chgData name="Bradley Neill" userId="9a47e7ee-eec8-48c6-859e-bc6e6b7bc9db" providerId="ADAL" clId="{3897DEE5-5318-4F9E-AAA6-7E85628BB2A0}" dt="2023-05-02T11:13:00.848" v="37" actId="478"/>
            <ac:spMkLst>
              <pc:docMk/>
              <pc:sldMasterMk cId="568643552" sldId="2147483779"/>
              <pc:sldLayoutMk cId="1672993358" sldId="2147483821"/>
              <ac:spMk id="9" creationId="{B701F100-EAD4-1D41-4D24-F63EE6314AB3}"/>
            </ac:spMkLst>
          </pc:spChg>
          <pc:spChg chg="add mod">
            <ac:chgData name="Bradley Neill" userId="9a47e7ee-eec8-48c6-859e-bc6e6b7bc9db" providerId="ADAL" clId="{3897DEE5-5318-4F9E-AAA6-7E85628BB2A0}" dt="2023-05-02T11:13:01.852" v="38"/>
            <ac:spMkLst>
              <pc:docMk/>
              <pc:sldMasterMk cId="568643552" sldId="2147483779"/>
              <pc:sldLayoutMk cId="1672993358" sldId="2147483821"/>
              <ac:spMk id="10" creationId="{9E86C06C-2DDA-70B9-DFC9-5DE5161F2919}"/>
            </ac:spMkLst>
          </pc:spChg>
          <pc:spChg chg="add mod">
            <ac:chgData name="Bradley Neill" userId="9a47e7ee-eec8-48c6-859e-bc6e6b7bc9db" providerId="ADAL" clId="{3897DEE5-5318-4F9E-AAA6-7E85628BB2A0}" dt="2023-05-02T11:13:01.852" v="38"/>
            <ac:spMkLst>
              <pc:docMk/>
              <pc:sldMasterMk cId="568643552" sldId="2147483779"/>
              <pc:sldLayoutMk cId="1672993358" sldId="2147483821"/>
              <ac:spMk id="11" creationId="{F51635BD-1EF1-810A-047C-8336DDDEAE46}"/>
            </ac:spMkLst>
          </pc:spChg>
          <pc:spChg chg="add mod">
            <ac:chgData name="Bradley Neill" userId="9a47e7ee-eec8-48c6-859e-bc6e6b7bc9db" providerId="ADAL" clId="{3897DEE5-5318-4F9E-AAA6-7E85628BB2A0}" dt="2023-05-02T11:13:01.852" v="38"/>
            <ac:spMkLst>
              <pc:docMk/>
              <pc:sldMasterMk cId="568643552" sldId="2147483779"/>
              <pc:sldLayoutMk cId="1672993358" sldId="2147483821"/>
              <ac:spMk id="12" creationId="{8E8B522F-B38B-CAAC-4469-D0862D12D9A0}"/>
            </ac:spMkLst>
          </pc:spChg>
        </pc:sldLayoutChg>
        <pc:sldLayoutChg chg="addSp delSp modSp mod">
          <pc:chgData name="Bradley Neill" userId="9a47e7ee-eec8-48c6-859e-bc6e6b7bc9db" providerId="ADAL" clId="{3897DEE5-5318-4F9E-AAA6-7E85628BB2A0}" dt="2023-05-02T11:12:27.296" v="26"/>
          <pc:sldLayoutMkLst>
            <pc:docMk/>
            <pc:sldMasterMk cId="568643552" sldId="2147483779"/>
            <pc:sldLayoutMk cId="3060693373" sldId="2147483822"/>
          </pc:sldLayoutMkLst>
          <pc:spChg chg="add mod">
            <ac:chgData name="Bradley Neill" userId="9a47e7ee-eec8-48c6-859e-bc6e6b7bc9db" providerId="ADAL" clId="{3897DEE5-5318-4F9E-AAA6-7E85628BB2A0}" dt="2023-05-02T11:12:27.296" v="26"/>
            <ac:spMkLst>
              <pc:docMk/>
              <pc:sldMasterMk cId="568643552" sldId="2147483779"/>
              <pc:sldLayoutMk cId="3060693373" sldId="2147483822"/>
              <ac:spMk id="2" creationId="{4BE35C1C-2095-62F7-D6DC-64F1E255B912}"/>
            </ac:spMkLst>
          </pc:spChg>
          <pc:spChg chg="del">
            <ac:chgData name="Bradley Neill" userId="9a47e7ee-eec8-48c6-859e-bc6e6b7bc9db" providerId="ADAL" clId="{3897DEE5-5318-4F9E-AAA6-7E85628BB2A0}" dt="2023-05-02T11:12:26.936" v="25" actId="478"/>
            <ac:spMkLst>
              <pc:docMk/>
              <pc:sldMasterMk cId="568643552" sldId="2147483779"/>
              <pc:sldLayoutMk cId="3060693373" sldId="2147483822"/>
              <ac:spMk id="3" creationId="{F27D9FC8-7CA1-6D88-1978-591533F9A5A3}"/>
            </ac:spMkLst>
          </pc:spChg>
          <pc:spChg chg="del">
            <ac:chgData name="Bradley Neill" userId="9a47e7ee-eec8-48c6-859e-bc6e6b7bc9db" providerId="ADAL" clId="{3897DEE5-5318-4F9E-AAA6-7E85628BB2A0}" dt="2023-05-02T11:12:26.936" v="25" actId="478"/>
            <ac:spMkLst>
              <pc:docMk/>
              <pc:sldMasterMk cId="568643552" sldId="2147483779"/>
              <pc:sldLayoutMk cId="3060693373" sldId="2147483822"/>
              <ac:spMk id="4" creationId="{025BF122-BEDB-3812-11D8-ED31031A1A8B}"/>
            </ac:spMkLst>
          </pc:spChg>
          <pc:spChg chg="add mod">
            <ac:chgData name="Bradley Neill" userId="9a47e7ee-eec8-48c6-859e-bc6e6b7bc9db" providerId="ADAL" clId="{3897DEE5-5318-4F9E-AAA6-7E85628BB2A0}" dt="2023-05-02T11:12:27.296" v="26"/>
            <ac:spMkLst>
              <pc:docMk/>
              <pc:sldMasterMk cId="568643552" sldId="2147483779"/>
              <pc:sldLayoutMk cId="3060693373" sldId="2147483822"/>
              <ac:spMk id="7" creationId="{A87FA4B4-CFE6-0FD0-514F-72AB253708D4}"/>
            </ac:spMkLst>
          </pc:spChg>
          <pc:spChg chg="add mod">
            <ac:chgData name="Bradley Neill" userId="9a47e7ee-eec8-48c6-859e-bc6e6b7bc9db" providerId="ADAL" clId="{3897DEE5-5318-4F9E-AAA6-7E85628BB2A0}" dt="2023-05-02T11:12:27.296" v="26"/>
            <ac:spMkLst>
              <pc:docMk/>
              <pc:sldMasterMk cId="568643552" sldId="2147483779"/>
              <pc:sldLayoutMk cId="3060693373" sldId="2147483822"/>
              <ac:spMk id="8" creationId="{67E0CD64-4446-9925-4079-954D3300E29A}"/>
            </ac:spMkLst>
          </pc:spChg>
          <pc:spChg chg="add mod">
            <ac:chgData name="Bradley Neill" userId="9a47e7ee-eec8-48c6-859e-bc6e6b7bc9db" providerId="ADAL" clId="{3897DEE5-5318-4F9E-AAA6-7E85628BB2A0}" dt="2023-05-02T11:12:27.296" v="26"/>
            <ac:spMkLst>
              <pc:docMk/>
              <pc:sldMasterMk cId="568643552" sldId="2147483779"/>
              <pc:sldLayoutMk cId="3060693373" sldId="2147483822"/>
              <ac:spMk id="9" creationId="{A90A62FE-C2ED-8E04-AEA8-ECBF82FAF514}"/>
            </ac:spMkLst>
          </pc:spChg>
        </pc:sldLayoutChg>
        <pc:sldLayoutChg chg="addSp delSp modSp mod">
          <pc:chgData name="Bradley Neill" userId="9a47e7ee-eec8-48c6-859e-bc6e6b7bc9db" providerId="ADAL" clId="{3897DEE5-5318-4F9E-AAA6-7E85628BB2A0}" dt="2023-05-02T11:12:20.703" v="24"/>
          <pc:sldLayoutMkLst>
            <pc:docMk/>
            <pc:sldMasterMk cId="568643552" sldId="2147483779"/>
            <pc:sldLayoutMk cId="4257909878" sldId="2147483823"/>
          </pc:sldLayoutMkLst>
          <pc:spChg chg="del">
            <ac:chgData name="Bradley Neill" userId="9a47e7ee-eec8-48c6-859e-bc6e6b7bc9db" providerId="ADAL" clId="{3897DEE5-5318-4F9E-AAA6-7E85628BB2A0}" dt="2023-05-02T11:12:19.957" v="23" actId="478"/>
            <ac:spMkLst>
              <pc:docMk/>
              <pc:sldMasterMk cId="568643552" sldId="2147483779"/>
              <pc:sldLayoutMk cId="4257909878" sldId="2147483823"/>
              <ac:spMk id="3" creationId="{CF963B7A-E7DC-9A17-9506-C93865ADF0C9}"/>
            </ac:spMkLst>
          </pc:spChg>
          <pc:spChg chg="add mod">
            <ac:chgData name="Bradley Neill" userId="9a47e7ee-eec8-48c6-859e-bc6e6b7bc9db" providerId="ADAL" clId="{3897DEE5-5318-4F9E-AAA6-7E85628BB2A0}" dt="2023-05-02T11:12:20.703" v="24"/>
            <ac:spMkLst>
              <pc:docMk/>
              <pc:sldMasterMk cId="568643552" sldId="2147483779"/>
              <pc:sldLayoutMk cId="4257909878" sldId="2147483823"/>
              <ac:spMk id="4" creationId="{544FBA04-05C9-D728-7332-C9BB1A48B0FD}"/>
            </ac:spMkLst>
          </pc:spChg>
          <pc:spChg chg="del">
            <ac:chgData name="Bradley Neill" userId="9a47e7ee-eec8-48c6-859e-bc6e6b7bc9db" providerId="ADAL" clId="{3897DEE5-5318-4F9E-AAA6-7E85628BB2A0}" dt="2023-05-02T11:12:19.957" v="23" actId="478"/>
            <ac:spMkLst>
              <pc:docMk/>
              <pc:sldMasterMk cId="568643552" sldId="2147483779"/>
              <pc:sldLayoutMk cId="4257909878" sldId="2147483823"/>
              <ac:spMk id="5" creationId="{A87403F4-0649-8638-E5FB-974F7C77D8CD}"/>
            </ac:spMkLst>
          </pc:spChg>
          <pc:spChg chg="add mod">
            <ac:chgData name="Bradley Neill" userId="9a47e7ee-eec8-48c6-859e-bc6e6b7bc9db" providerId="ADAL" clId="{3897DEE5-5318-4F9E-AAA6-7E85628BB2A0}" dt="2023-05-02T11:12:20.703" v="24"/>
            <ac:spMkLst>
              <pc:docMk/>
              <pc:sldMasterMk cId="568643552" sldId="2147483779"/>
              <pc:sldLayoutMk cId="4257909878" sldId="2147483823"/>
              <ac:spMk id="6" creationId="{001771B5-ACE2-BA93-DC1B-B9998720ED98}"/>
            </ac:spMkLst>
          </pc:spChg>
          <pc:spChg chg="add mod">
            <ac:chgData name="Bradley Neill" userId="9a47e7ee-eec8-48c6-859e-bc6e6b7bc9db" providerId="ADAL" clId="{3897DEE5-5318-4F9E-AAA6-7E85628BB2A0}" dt="2023-05-02T11:12:20.703" v="24"/>
            <ac:spMkLst>
              <pc:docMk/>
              <pc:sldMasterMk cId="568643552" sldId="2147483779"/>
              <pc:sldLayoutMk cId="4257909878" sldId="2147483823"/>
              <ac:spMk id="7" creationId="{081C2A09-21FA-C040-86F7-024DB49372F4}"/>
            </ac:spMkLst>
          </pc:spChg>
          <pc:spChg chg="add mod">
            <ac:chgData name="Bradley Neill" userId="9a47e7ee-eec8-48c6-859e-bc6e6b7bc9db" providerId="ADAL" clId="{3897DEE5-5318-4F9E-AAA6-7E85628BB2A0}" dt="2023-05-02T11:12:20.703" v="24"/>
            <ac:spMkLst>
              <pc:docMk/>
              <pc:sldMasterMk cId="568643552" sldId="2147483779"/>
              <pc:sldLayoutMk cId="4257909878" sldId="2147483823"/>
              <ac:spMk id="8" creationId="{E6E45487-58F4-5DB0-37E5-713106CFD00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5B304A91-4A94-4E69-A3F8-5E1211CC2F55}" type="datetimeFigureOut">
              <a:rPr lang="en-US">
                <a:latin typeface="Arial" panose="020B0604020202020204" pitchFamily="34" charset="0"/>
              </a:rPr>
              <a:t>12/18/2023</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1" y="8685214"/>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Tree>
    <p:extLst>
      <p:ext uri="{BB962C8B-B14F-4D97-AF65-F5344CB8AC3E}">
        <p14:creationId xmlns:p14="http://schemas.microsoft.com/office/powerpoint/2010/main" val="599903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1B089F8-E7FD-40A2-A1AA-DCE245FC3A78}" type="datetimeFigureOut">
              <a:rPr lang="en-GB"/>
              <a:pPr/>
              <a:t>18/12/2023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8685214"/>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98D49C3-6639-40F8-82A8-AEF98E89CF71}" type="slidenum">
              <a:rPr lang="en-GB"/>
              <a:pPr/>
              <a:t>‹#›</a:t>
            </a:fld>
            <a:endParaRPr lang="en-GB" dirty="0"/>
          </a:p>
        </p:txBody>
      </p:sp>
    </p:spTree>
    <p:extLst>
      <p:ext uri="{BB962C8B-B14F-4D97-AF65-F5344CB8AC3E}">
        <p14:creationId xmlns:p14="http://schemas.microsoft.com/office/powerpoint/2010/main" val="3055578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2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tags" Target="../tags/tag24.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tags" Target="../tags/tag2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5.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Mobiu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DCBE9E-01ED-3E6F-A313-0EC38BD6B5BA}"/>
              </a:ext>
            </a:extLst>
          </p:cNvPr>
          <p:cNvPicPr>
            <a:picLocks noChangeAspect="1"/>
          </p:cNvPicPr>
          <p:nvPr userDrawn="1"/>
        </p:nvPicPr>
        <p:blipFill rotWithShape="1">
          <a:blip r:embed="rId2"/>
          <a:srcRect t="12500" b="12500"/>
          <a:stretch/>
        </p:blipFill>
        <p:spPr>
          <a:xfrm>
            <a:off x="952" y="536"/>
            <a:ext cx="12190096" cy="6856929"/>
          </a:xfrm>
          <a:prstGeom prst="rect">
            <a:avLst/>
          </a:prstGeom>
        </p:spPr>
      </p:pic>
      <p:sp>
        <p:nvSpPr>
          <p:cNvPr id="3" name="Title"/>
          <p:cNvSpPr>
            <a:spLocks noGrp="1"/>
          </p:cNvSpPr>
          <p:nvPr>
            <p:ph type="title" hasCustomPrompt="1"/>
          </p:nvPr>
        </p:nvSpPr>
        <p:spPr>
          <a:xfrm>
            <a:off x="508003" y="2697163"/>
            <a:ext cx="5708648" cy="512961"/>
          </a:xfrm>
        </p:spPr>
        <p:txBody>
          <a:bodyPr/>
          <a:lstStyle>
            <a:lvl1pPr>
              <a:lnSpc>
                <a:spcPts val="4000"/>
              </a:lnSpc>
              <a:defRPr sz="3600">
                <a:solidFill>
                  <a:schemeClr val="bg1"/>
                </a:solidFill>
              </a:defRPr>
            </a:lvl1pPr>
          </a:lstStyle>
          <a:p>
            <a:r>
              <a:rPr lang="en-US" dirty="0"/>
              <a:t>Main cover title</a:t>
            </a:r>
          </a:p>
        </p:txBody>
      </p:sp>
      <p:pic>
        <p:nvPicPr>
          <p:cNvPr id="7" name="Logo_White">
            <a:extLst>
              <a:ext uri="{FF2B5EF4-FFF2-40B4-BE49-F238E27FC236}">
                <a16:creationId xmlns:a16="http://schemas.microsoft.com/office/drawing/2014/main" id="{6E0EFCA7-9D5C-0332-2A63-AA4E6D8F333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08000" y="420595"/>
            <a:ext cx="1960817" cy="367094"/>
          </a:xfrm>
          <a:prstGeom prst="rect">
            <a:avLst/>
          </a:prstGeom>
        </p:spPr>
      </p:pic>
      <p:sp>
        <p:nvSpPr>
          <p:cNvPr id="9" name="Text Placeholder 8">
            <a:extLst>
              <a:ext uri="{FF2B5EF4-FFF2-40B4-BE49-F238E27FC236}">
                <a16:creationId xmlns:a16="http://schemas.microsoft.com/office/drawing/2014/main" id="{A51EC570-624A-53DD-BF08-244E207F61EE}"/>
              </a:ext>
            </a:extLst>
          </p:cNvPr>
          <p:cNvSpPr>
            <a:spLocks noGrp="1"/>
          </p:cNvSpPr>
          <p:nvPr>
            <p:ph type="body" sz="quarter" idx="15" hasCustomPrompt="1"/>
          </p:nvPr>
        </p:nvSpPr>
        <p:spPr>
          <a:xfrm>
            <a:off x="508000" y="4531519"/>
            <a:ext cx="5708648" cy="471487"/>
          </a:xfrm>
        </p:spPr>
        <p:txBody>
          <a:bodyPr/>
          <a:lstStyle>
            <a:lvl1pPr marL="0" indent="0">
              <a:spcAft>
                <a:spcPts val="0"/>
              </a:spcAft>
              <a:buNone/>
              <a:defRPr sz="2000" b="1">
                <a:solidFill>
                  <a:schemeClr val="bg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dirty="0"/>
              <a:t>Subheading </a:t>
            </a:r>
          </a:p>
        </p:txBody>
      </p:sp>
      <p:sp>
        <p:nvSpPr>
          <p:cNvPr id="2" name="Footer">
            <a:extLst>
              <a:ext uri="{FF2B5EF4-FFF2-40B4-BE49-F238E27FC236}">
                <a16:creationId xmlns:a16="http://schemas.microsoft.com/office/drawing/2014/main" id="{6B8D1DDC-BBDA-4806-6E39-4E803740D2E3}"/>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defRPr lang="en-GB" sz="100">
                <a:solidFill>
                  <a:srgbClr val="F0F0F0"/>
                </a:solidFill>
              </a:defRPr>
            </a:lvl1pPr>
          </a:lstStyle>
          <a:p>
            <a:pPr algn="l"/>
            <a:endParaRPr lang="en-GB" dirty="0"/>
          </a:p>
        </p:txBody>
      </p:sp>
      <p:sp>
        <p:nvSpPr>
          <p:cNvPr id="8" name="Slide Number">
            <a:extLst>
              <a:ext uri="{FF2B5EF4-FFF2-40B4-BE49-F238E27FC236}">
                <a16:creationId xmlns:a16="http://schemas.microsoft.com/office/drawing/2014/main" id="{2A0F57AD-BDE9-6D4F-B165-A9951C71788D}"/>
              </a:ext>
            </a:extLst>
          </p:cNvPr>
          <p:cNvSpPr>
            <a:spLocks noGrp="1"/>
          </p:cNvSpPr>
          <p:nvPr>
            <p:ph type="sldNum" sz="quarter" idx="14"/>
          </p:nvPr>
        </p:nvSpPr>
        <p:spPr>
          <a:xfrm>
            <a:off x="12267673" y="6765667"/>
            <a:ext cx="0" cy="0"/>
          </a:xfrm>
          <a:prstGeom prst="rect">
            <a:avLst/>
          </a:prstGeom>
        </p:spPr>
        <p:txBody>
          <a:bodyPr/>
          <a:lstStyle>
            <a:lvl1pPr algn="l">
              <a:defRPr sz="100">
                <a:solidFill>
                  <a:srgbClr val="F0F0F0"/>
                </a:solidFill>
              </a:defRPr>
            </a:lvl1pPr>
          </a:lstStyle>
          <a:p>
            <a:fld id="{1AB31D9B-80B6-41F8-B283-556E26E6158E}" type="slidenum">
              <a:rPr lang="en-GB"/>
              <a:pPr/>
              <a:t>‹#›</a:t>
            </a:fld>
            <a:endParaRPr lang="en-GB" dirty="0"/>
          </a:p>
        </p:txBody>
      </p:sp>
      <p:sp>
        <p:nvSpPr>
          <p:cNvPr id="4" name="Text Placeholder 8">
            <a:extLst>
              <a:ext uri="{FF2B5EF4-FFF2-40B4-BE49-F238E27FC236}">
                <a16:creationId xmlns:a16="http://schemas.microsoft.com/office/drawing/2014/main" id="{146B17B1-2109-6B32-1242-1F9A99DEAFD1}"/>
              </a:ext>
            </a:extLst>
          </p:cNvPr>
          <p:cNvSpPr>
            <a:spLocks noGrp="1"/>
          </p:cNvSpPr>
          <p:nvPr>
            <p:ph type="body" sz="quarter" idx="16" hasCustomPrompt="1"/>
          </p:nvPr>
        </p:nvSpPr>
        <p:spPr>
          <a:xfrm>
            <a:off x="508000" y="5132388"/>
            <a:ext cx="5708648" cy="471487"/>
          </a:xfrm>
        </p:spPr>
        <p:txBody>
          <a:bodyPr/>
          <a:lstStyle>
            <a:lvl1pPr marL="0" indent="0">
              <a:spcAft>
                <a:spcPts val="0"/>
              </a:spcAft>
              <a:buNone/>
              <a:defRPr sz="1600" b="0">
                <a:solidFill>
                  <a:schemeClr val="bg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dirty="0"/>
              <a:t>Date</a:t>
            </a:r>
          </a:p>
        </p:txBody>
      </p:sp>
    </p:spTree>
    <p:extLst>
      <p:ext uri="{BB962C8B-B14F-4D97-AF65-F5344CB8AC3E}">
        <p14:creationId xmlns:p14="http://schemas.microsoft.com/office/powerpoint/2010/main" val="99517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endParaRPr lang="en-US" dirty="0"/>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a:xfrm>
            <a:off x="11328400" y="6432342"/>
            <a:ext cx="355600" cy="92333"/>
          </a:xfrm>
          <a:prstGeom prst="rect">
            <a:avLst/>
          </a:prstGeom>
        </p:spPr>
        <p:txBody>
          <a:bodyPr/>
          <a:lstStyle/>
          <a:p>
            <a:fld id="{1AB31D9B-80B6-41F8-B283-556E26E6158E}" type="slidenum">
              <a:rPr lang="en-GB"/>
              <a:pPr/>
              <a:t>‹#›</a:t>
            </a:fld>
            <a:endParaRPr lang="en-GB" dirty="0"/>
          </a:p>
        </p:txBody>
      </p:sp>
      <p:sp>
        <p:nvSpPr>
          <p:cNvPr id="2" name="TextBox 1"/>
          <p:cNvSpPr txBox="1"/>
          <p:nvPr userDrawn="1"/>
        </p:nvSpPr>
        <p:spPr>
          <a:xfrm>
            <a:off x="508003" y="1884784"/>
            <a:ext cx="11175997" cy="4040155"/>
          </a:xfrm>
          <a:prstGeom prst="rect">
            <a:avLst/>
          </a:prstGeom>
          <a:noFill/>
        </p:spPr>
        <p:txBody>
          <a:bodyPr wrap="square" lIns="0" tIns="0" rIns="0" bIns="0" rtlCol="0">
            <a:noAutofit/>
          </a:bodyPr>
          <a:lstStyle/>
          <a:p>
            <a:pPr marL="342900" indent="-342900" algn="l">
              <a:buFont typeface="Arial" panose="020B0604020202020204" pitchFamily="34" charset="0"/>
              <a:buChar char="•"/>
            </a:pPr>
            <a:endParaRPr lang="sk-SK" sz="1600" dirty="0"/>
          </a:p>
        </p:txBody>
      </p:sp>
    </p:spTree>
    <p:extLst>
      <p:ext uri="{BB962C8B-B14F-4D97-AF65-F5344CB8AC3E}">
        <p14:creationId xmlns:p14="http://schemas.microsoft.com/office/powerpoint/2010/main" val="84637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endParaRPr lang="en-US" dirty="0"/>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a:xfrm>
            <a:off x="7296151" y="6432342"/>
            <a:ext cx="4032249" cy="92333"/>
          </a:xfrm>
          <a:prstGeom prst="rect">
            <a:avLst/>
          </a:prstGeom>
        </p:spPr>
        <p:txBody>
          <a:bodyPr/>
          <a:lstStyle/>
          <a:p>
            <a:endParaRPr lang="en-GB" dirty="0"/>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a:xfrm>
            <a:off x="11328400" y="6432342"/>
            <a:ext cx="355600" cy="92333"/>
          </a:xfrm>
          <a:prstGeom prst="rect">
            <a:avLst/>
          </a:prstGeom>
        </p:spPr>
        <p:txBody>
          <a:bodyPr/>
          <a:lstStyle/>
          <a:p>
            <a:fld id="{1AB31D9B-80B6-41F8-B283-556E26E6158E}" type="slidenum">
              <a:rPr lang="en-GB"/>
              <a:pPr/>
              <a:t>‹#›</a:t>
            </a:fld>
            <a:endParaRPr lang="en-GB" dirty="0"/>
          </a:p>
        </p:txBody>
      </p:sp>
      <p:sp>
        <p:nvSpPr>
          <p:cNvPr id="8" name="Content">
            <a:extLst>
              <a:ext uri="{FF2B5EF4-FFF2-40B4-BE49-F238E27FC236}">
                <a16:creationId xmlns:a16="http://schemas.microsoft.com/office/drawing/2014/main" id="{011F6DDE-0B6B-899C-08FD-72EFDF2B148D}"/>
              </a:ext>
            </a:extLst>
          </p:cNvPr>
          <p:cNvSpPr>
            <a:spLocks noGrp="1"/>
          </p:cNvSpPr>
          <p:nvPr>
            <p:ph sz="quarter" idx="15"/>
          </p:nvPr>
        </p:nvSpPr>
        <p:spPr>
          <a:xfrm>
            <a:off x="508000" y="1724025"/>
            <a:ext cx="11176000" cy="4260849"/>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05944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ne column purple">
    <p:bg>
      <p:bgPr>
        <a:solidFill>
          <a:schemeClr val="accent1"/>
        </a:solidFill>
        <a:effectLst/>
      </p:bgPr>
    </p:bg>
    <p:spTree>
      <p:nvGrpSpPr>
        <p:cNvPr id="1" name=""/>
        <p:cNvGrpSpPr/>
        <p:nvPr/>
      </p:nvGrpSpPr>
      <p:grpSpPr>
        <a:xfrm>
          <a:off x="0" y="0"/>
          <a:ext cx="0" cy="0"/>
          <a:chOff x="0" y="0"/>
          <a:chExt cx="0" cy="0"/>
        </a:xfrm>
      </p:grpSpPr>
      <p:sp>
        <p:nvSpPr>
          <p:cNvPr id="7" name="Text"/>
          <p:cNvSpPr>
            <a:spLocks noGrp="1"/>
          </p:cNvSpPr>
          <p:nvPr>
            <p:ph type="body" sz="quarter" idx="12" hasCustomPrompt="1"/>
          </p:nvPr>
        </p:nvSpPr>
        <p:spPr>
          <a:xfrm>
            <a:off x="508000" y="1724025"/>
            <a:ext cx="11176000" cy="4260850"/>
          </a:xfrm>
        </p:spPr>
        <p:txBody>
          <a:bodyPr wrap="square">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Key message</a:t>
            </a:r>
          </a:p>
        </p:txBody>
      </p:sp>
      <p:sp>
        <p:nvSpPr>
          <p:cNvPr id="3"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2" name="Logo_White">
            <a:extLst>
              <a:ext uri="{FF2B5EF4-FFF2-40B4-BE49-F238E27FC236}">
                <a16:creationId xmlns:a16="http://schemas.microsoft.com/office/drawing/2014/main" id="{A72CFF9B-2928-E9CD-9847-20AE9F8B20A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08002" y="6274687"/>
            <a:ext cx="1638699" cy="306789"/>
          </a:xfrm>
          <a:prstGeom prst="rect">
            <a:avLst/>
          </a:prstGeom>
        </p:spPr>
      </p:pic>
      <p:sp>
        <p:nvSpPr>
          <p:cNvPr id="4" name="Slide Number">
            <a:extLst>
              <a:ext uri="{FF2B5EF4-FFF2-40B4-BE49-F238E27FC236}">
                <a16:creationId xmlns:a16="http://schemas.microsoft.com/office/drawing/2014/main" id="{6DCCB40D-CA26-75E9-99D8-28C562A65DEC}"/>
              </a:ext>
            </a:extLst>
          </p:cNvPr>
          <p:cNvSpPr>
            <a:spLocks noGrp="1"/>
          </p:cNvSpPr>
          <p:nvPr>
            <p:ph type="sldNum" sz="quarter" idx="4"/>
          </p:nvPr>
        </p:nvSpPr>
        <p:spPr>
          <a:xfrm>
            <a:off x="11412536" y="6388101"/>
            <a:ext cx="271463" cy="143720"/>
          </a:xfrm>
          <a:prstGeom prst="rect">
            <a:avLst/>
          </a:prstGeom>
        </p:spPr>
        <p:txBody>
          <a:bodyPr vert="horz" wrap="none" lIns="0" tIns="0" rIns="0" bIns="0" rtlCol="0" anchor="b" anchorCtr="0">
            <a:noAutofit/>
          </a:bodyPr>
          <a:lstStyle>
            <a:lvl1pPr algn="r">
              <a:defRPr sz="800">
                <a:solidFill>
                  <a:schemeClr val="bg1"/>
                </a:solidFill>
              </a:defRPr>
            </a:lvl1pPr>
          </a:lstStyle>
          <a:p>
            <a:fld id="{1AB31D9B-80B6-41F8-B283-556E26E6158E}" type="slidenum">
              <a:rPr lang="en-GB" smtClean="0"/>
              <a:pPr/>
              <a:t>‹#›</a:t>
            </a:fld>
            <a:endParaRPr lang="en-GB" dirty="0"/>
          </a:p>
        </p:txBody>
      </p:sp>
      <p:sp>
        <p:nvSpPr>
          <p:cNvPr id="8" name="TextBox 7">
            <a:extLst>
              <a:ext uri="{FF2B5EF4-FFF2-40B4-BE49-F238E27FC236}">
                <a16:creationId xmlns:a16="http://schemas.microsoft.com/office/drawing/2014/main" id="{8E61BA35-3C9D-DD72-49FE-F77471CAFE5D}"/>
              </a:ext>
            </a:extLst>
          </p:cNvPr>
          <p:cNvSpPr txBox="1"/>
          <p:nvPr userDrawn="1"/>
        </p:nvSpPr>
        <p:spPr>
          <a:xfrm>
            <a:off x="11385285" y="6408709"/>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bg1"/>
                </a:solidFill>
              </a:rPr>
              <a:t>|</a:t>
            </a:r>
          </a:p>
        </p:txBody>
      </p:sp>
      <p:sp>
        <p:nvSpPr>
          <p:cNvPr id="9" name="Year">
            <a:extLst>
              <a:ext uri="{FF2B5EF4-FFF2-40B4-BE49-F238E27FC236}">
                <a16:creationId xmlns:a16="http://schemas.microsoft.com/office/drawing/2014/main" id="{8F6C3459-5942-C529-77E9-8904694496C9}"/>
              </a:ext>
            </a:extLst>
          </p:cNvPr>
          <p:cNvSpPr txBox="1"/>
          <p:nvPr userDrawn="1"/>
        </p:nvSpPr>
        <p:spPr>
          <a:xfrm>
            <a:off x="10974252" y="6380953"/>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dirty="0">
                <a:solidFill>
                  <a:schemeClr val="bg1"/>
                </a:solidFill>
                <a:latin typeface="+mn-lt"/>
                <a:cs typeface="Arial" panose="020B0604020202020204" pitchFamily="34" charset="0"/>
              </a:rPr>
              <a:t>2023</a:t>
            </a:r>
          </a:p>
        </p:txBody>
      </p:sp>
      <p:sp>
        <p:nvSpPr>
          <p:cNvPr id="10" name="TextBox 9">
            <a:extLst>
              <a:ext uri="{FF2B5EF4-FFF2-40B4-BE49-F238E27FC236}">
                <a16:creationId xmlns:a16="http://schemas.microsoft.com/office/drawing/2014/main" id="{A5D0828E-6213-B284-D865-82978C6AF2D1}"/>
              </a:ext>
            </a:extLst>
          </p:cNvPr>
          <p:cNvSpPr txBox="1"/>
          <p:nvPr userDrawn="1">
            <p:custDataLst>
              <p:tags r:id="rId1"/>
            </p:custDataLst>
          </p:nvPr>
        </p:nvSpPr>
        <p:spPr>
          <a:xfrm>
            <a:off x="7877176" y="6380952"/>
            <a:ext cx="3017064" cy="150867"/>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dirty="0">
                <a:solidFill>
                  <a:schemeClr val="bg1"/>
                </a:solidFill>
                <a:latin typeface="+mn-lt"/>
                <a:cs typeface="Arial" panose="020B0604020202020204" pitchFamily="34" charset="0"/>
              </a:rPr>
              <a:t>Grant Thornton International Ltd</a:t>
            </a:r>
          </a:p>
        </p:txBody>
      </p:sp>
    </p:spTree>
    <p:extLst>
      <p:ext uri="{BB962C8B-B14F-4D97-AF65-F5344CB8AC3E}">
        <p14:creationId xmlns:p14="http://schemas.microsoft.com/office/powerpoint/2010/main" val="3880686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endParaRPr lang="en-US" dirty="0"/>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a:xfrm>
            <a:off x="7296151" y="6432342"/>
            <a:ext cx="4032249" cy="92333"/>
          </a:xfrm>
          <a:prstGeom prst="rect">
            <a:avLst/>
          </a:prstGeom>
        </p:spPr>
        <p:txBody>
          <a:bodyPr/>
          <a:lstStyle/>
          <a:p>
            <a:endParaRPr lang="en-GB" dirty="0"/>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a:xfrm>
            <a:off x="11328400" y="6432342"/>
            <a:ext cx="355600" cy="92333"/>
          </a:xfrm>
          <a:prstGeom prst="rect">
            <a:avLst/>
          </a:prstGeom>
        </p:spPr>
        <p:txBody>
          <a:bodyPr/>
          <a:lstStyle/>
          <a:p>
            <a:fld id="{1AB31D9B-80B6-41F8-B283-556E26E6158E}" type="slidenum">
              <a:rPr lang="en-GB"/>
              <a:pPr/>
              <a:t>‹#›</a:t>
            </a:fld>
            <a:endParaRPr lang="en-GB" dirty="0"/>
          </a:p>
        </p:txBody>
      </p:sp>
      <p:sp>
        <p:nvSpPr>
          <p:cNvPr id="9" name="Content 1">
            <a:extLst>
              <a:ext uri="{FF2B5EF4-FFF2-40B4-BE49-F238E27FC236}">
                <a16:creationId xmlns:a16="http://schemas.microsoft.com/office/drawing/2014/main" id="{C4186A8E-7BF1-1F46-843E-9C6F60106A4F}"/>
              </a:ext>
            </a:extLst>
          </p:cNvPr>
          <p:cNvSpPr>
            <a:spLocks noGrp="1"/>
          </p:cNvSpPr>
          <p:nvPr>
            <p:ph sz="quarter" idx="16"/>
          </p:nvPr>
        </p:nvSpPr>
        <p:spPr>
          <a:xfrm>
            <a:off x="508001" y="1724024"/>
            <a:ext cx="5465233" cy="4260849"/>
          </a:xfrm>
          <a:custGeom>
            <a:avLst/>
            <a:gdLst>
              <a:gd name="connsiteX0" fmla="*/ 0 w 4098925"/>
              <a:gd name="connsiteY0" fmla="*/ 0 h 4525962"/>
              <a:gd name="connsiteX1" fmla="*/ 4098925 w 4098925"/>
              <a:gd name="connsiteY1" fmla="*/ 0 h 4525962"/>
              <a:gd name="connsiteX2" fmla="*/ 4098925 w 4098925"/>
              <a:gd name="connsiteY2" fmla="*/ 4525962 h 4525962"/>
              <a:gd name="connsiteX3" fmla="*/ 0 w 4098925"/>
              <a:gd name="connsiteY3" fmla="*/ 4525962 h 4525962"/>
            </a:gdLst>
            <a:ahLst/>
            <a:cxnLst>
              <a:cxn ang="0">
                <a:pos x="connsiteX0" y="connsiteY0"/>
              </a:cxn>
              <a:cxn ang="0">
                <a:pos x="connsiteX1" y="connsiteY1"/>
              </a:cxn>
              <a:cxn ang="0">
                <a:pos x="connsiteX2" y="connsiteY2"/>
              </a:cxn>
              <a:cxn ang="0">
                <a:pos x="connsiteX3" y="connsiteY3"/>
              </a:cxn>
            </a:cxnLst>
            <a:rect l="l" t="t" r="r" b="b"/>
            <a:pathLst>
              <a:path w="4098925" h="4525962">
                <a:moveTo>
                  <a:pt x="0" y="0"/>
                </a:moveTo>
                <a:lnTo>
                  <a:pt x="4098925" y="0"/>
                </a:lnTo>
                <a:lnTo>
                  <a:pt x="4098925" y="4525962"/>
                </a:lnTo>
                <a:lnTo>
                  <a:pt x="0" y="452596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1">
            <a:extLst>
              <a:ext uri="{FF2B5EF4-FFF2-40B4-BE49-F238E27FC236}">
                <a16:creationId xmlns:a16="http://schemas.microsoft.com/office/drawing/2014/main" id="{D656E51E-4D5D-1182-FBB2-19246EA650BA}"/>
              </a:ext>
            </a:extLst>
          </p:cNvPr>
          <p:cNvSpPr>
            <a:spLocks noGrp="1"/>
          </p:cNvSpPr>
          <p:nvPr>
            <p:ph sz="quarter" idx="17"/>
          </p:nvPr>
        </p:nvSpPr>
        <p:spPr>
          <a:xfrm>
            <a:off x="6216652" y="1724024"/>
            <a:ext cx="5465233" cy="4260849"/>
          </a:xfrm>
          <a:custGeom>
            <a:avLst/>
            <a:gdLst>
              <a:gd name="connsiteX0" fmla="*/ 0 w 4098925"/>
              <a:gd name="connsiteY0" fmla="*/ 0 h 4525962"/>
              <a:gd name="connsiteX1" fmla="*/ 4098925 w 4098925"/>
              <a:gd name="connsiteY1" fmla="*/ 0 h 4525962"/>
              <a:gd name="connsiteX2" fmla="*/ 4098925 w 4098925"/>
              <a:gd name="connsiteY2" fmla="*/ 4525962 h 4525962"/>
              <a:gd name="connsiteX3" fmla="*/ 0 w 4098925"/>
              <a:gd name="connsiteY3" fmla="*/ 4525962 h 4525962"/>
            </a:gdLst>
            <a:ahLst/>
            <a:cxnLst>
              <a:cxn ang="0">
                <a:pos x="connsiteX0" y="connsiteY0"/>
              </a:cxn>
              <a:cxn ang="0">
                <a:pos x="connsiteX1" y="connsiteY1"/>
              </a:cxn>
              <a:cxn ang="0">
                <a:pos x="connsiteX2" y="connsiteY2"/>
              </a:cxn>
              <a:cxn ang="0">
                <a:pos x="connsiteX3" y="connsiteY3"/>
              </a:cxn>
            </a:cxnLst>
            <a:rect l="l" t="t" r="r" b="b"/>
            <a:pathLst>
              <a:path w="4098925" h="4525962">
                <a:moveTo>
                  <a:pt x="0" y="0"/>
                </a:moveTo>
                <a:lnTo>
                  <a:pt x="4098925" y="0"/>
                </a:lnTo>
                <a:lnTo>
                  <a:pt x="4098925" y="4525962"/>
                </a:lnTo>
                <a:lnTo>
                  <a:pt x="0" y="452596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3948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large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49F534C-524E-AA1F-8A89-FA3E85E605A3}"/>
              </a:ext>
            </a:extLst>
          </p:cNvPr>
          <p:cNvSpPr>
            <a:spLocks noGrp="1"/>
          </p:cNvSpPr>
          <p:nvPr>
            <p:ph type="pic" sz="quarter" idx="17"/>
          </p:nvPr>
        </p:nvSpPr>
        <p:spPr>
          <a:xfrm>
            <a:off x="6216649" y="0"/>
            <a:ext cx="5975350" cy="6858000"/>
          </a:xfrm>
          <a:custGeom>
            <a:avLst/>
            <a:gdLst>
              <a:gd name="connsiteX0" fmla="*/ 0 w 5975350"/>
              <a:gd name="connsiteY0" fmla="*/ 0 h 6858000"/>
              <a:gd name="connsiteX1" fmla="*/ 1493837 w 5975350"/>
              <a:gd name="connsiteY1" fmla="*/ 0 h 6858000"/>
              <a:gd name="connsiteX2" fmla="*/ 4481513 w 5975350"/>
              <a:gd name="connsiteY2" fmla="*/ 0 h 6858000"/>
              <a:gd name="connsiteX3" fmla="*/ 5975350 w 5975350"/>
              <a:gd name="connsiteY3" fmla="*/ 0 h 6858000"/>
              <a:gd name="connsiteX4" fmla="*/ 5975350 w 5975350"/>
              <a:gd name="connsiteY4" fmla="*/ 6858000 h 6858000"/>
              <a:gd name="connsiteX5" fmla="*/ 4481513 w 5975350"/>
              <a:gd name="connsiteY5" fmla="*/ 6858000 h 6858000"/>
              <a:gd name="connsiteX6" fmla="*/ 3069462 w 5975350"/>
              <a:gd name="connsiteY6" fmla="*/ 6858000 h 6858000"/>
              <a:gd name="connsiteX7" fmla="*/ 1575625 w 5975350"/>
              <a:gd name="connsiteY7" fmla="*/ 6858000 h 6858000"/>
              <a:gd name="connsiteX8" fmla="*/ 0 w 5975350"/>
              <a:gd name="connsiteY8" fmla="*/ 52823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5350" h="6858000">
                <a:moveTo>
                  <a:pt x="0" y="0"/>
                </a:moveTo>
                <a:lnTo>
                  <a:pt x="1493837" y="0"/>
                </a:lnTo>
                <a:lnTo>
                  <a:pt x="4481513" y="0"/>
                </a:lnTo>
                <a:lnTo>
                  <a:pt x="5975350" y="0"/>
                </a:lnTo>
                <a:lnTo>
                  <a:pt x="5975350" y="6858000"/>
                </a:lnTo>
                <a:lnTo>
                  <a:pt x="4481513" y="6858000"/>
                </a:lnTo>
                <a:lnTo>
                  <a:pt x="3069462" y="6858000"/>
                </a:lnTo>
                <a:lnTo>
                  <a:pt x="1575625" y="6858000"/>
                </a:lnTo>
                <a:cubicBezTo>
                  <a:pt x="705431" y="6858000"/>
                  <a:pt x="0" y="6152569"/>
                  <a:pt x="0" y="5282375"/>
                </a:cubicBezTo>
                <a:close/>
              </a:path>
            </a:pathLst>
          </a:custGeom>
          <a:solidFill>
            <a:schemeClr val="bg2"/>
          </a:solidFill>
        </p:spPr>
        <p:txBody>
          <a:bodyPr vert="horz" wrap="square" lIns="0" tIns="0" rIns="0" bIns="0" rtlCol="0" anchor="ctr" anchorCtr="0">
            <a:noAutofit/>
          </a:bodyPr>
          <a:lstStyle>
            <a:lvl1pPr>
              <a:defRPr lang="en-GB"/>
            </a:lvl1pPr>
          </a:lstStyle>
          <a:p>
            <a:pPr lvl="0" algn="ctr"/>
            <a:r>
              <a:rPr lang="en-US"/>
              <a:t>Click icon to add picture</a:t>
            </a:r>
            <a:endParaRPr lang="en-GB"/>
          </a:p>
        </p:txBody>
      </p:sp>
      <p:sp>
        <p:nvSpPr>
          <p:cNvPr id="7" name="Text 1"/>
          <p:cNvSpPr>
            <a:spLocks noGrp="1"/>
          </p:cNvSpPr>
          <p:nvPr>
            <p:ph type="body" sz="quarter" idx="12"/>
          </p:nvPr>
        </p:nvSpPr>
        <p:spPr>
          <a:xfrm>
            <a:off x="508001" y="1724025"/>
            <a:ext cx="4758267" cy="4229099"/>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p:cNvSpPr>
            <a:spLocks noGrp="1"/>
          </p:cNvSpPr>
          <p:nvPr>
            <p:ph type="title"/>
          </p:nvPr>
        </p:nvSpPr>
        <p:spPr/>
        <p:txBody>
          <a:bodyPr/>
          <a:lstStyle/>
          <a:p>
            <a:r>
              <a:rPr lang="en-US"/>
              <a:t>Click to edit Master title style</a:t>
            </a:r>
            <a:endParaRPr lang="en-US" dirty="0"/>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a:xfrm>
            <a:off x="11328400" y="6432342"/>
            <a:ext cx="355600" cy="92333"/>
          </a:xfrm>
          <a:prstGeom prst="rect">
            <a:avLst/>
          </a:prstGeom>
        </p:spPr>
        <p:txBody>
          <a:bodyPr/>
          <a:lstStyle/>
          <a:p>
            <a:fld id="{1AB31D9B-80B6-41F8-B283-556E26E6158E}" type="slidenum">
              <a:rPr lang="en-GB"/>
              <a:pPr/>
              <a:t>‹#›</a:t>
            </a:fld>
            <a:endParaRPr lang="en-GB" dirty="0"/>
          </a:p>
        </p:txBody>
      </p:sp>
      <p:sp>
        <p:nvSpPr>
          <p:cNvPr id="2" name="Footer">
            <a:extLst>
              <a:ext uri="{FF2B5EF4-FFF2-40B4-BE49-F238E27FC236}">
                <a16:creationId xmlns:a16="http://schemas.microsoft.com/office/drawing/2014/main" id="{74A3A585-1D6D-7303-3AD6-4C6392DD2288}"/>
              </a:ext>
            </a:extLst>
          </p:cNvPr>
          <p:cNvSpPr>
            <a:spLocks noGrp="1"/>
          </p:cNvSpPr>
          <p:nvPr>
            <p:ph type="ftr" sz="quarter" idx="3"/>
          </p:nvPr>
        </p:nvSpPr>
        <p:spPr>
          <a:xfrm>
            <a:off x="7296151" y="6428124"/>
            <a:ext cx="4032249" cy="135463"/>
          </a:xfrm>
          <a:prstGeom prst="rect">
            <a:avLst/>
          </a:prstGeom>
        </p:spPr>
        <p:txBody>
          <a:bodyPr lIns="0" tIns="0" rIns="0" bIns="0"/>
          <a:lstStyle>
            <a:lvl1pPr algn="r">
              <a:defRPr sz="600"/>
            </a:lvl1pPr>
          </a:lstStyle>
          <a:p>
            <a:endParaRPr lang="en-GB" dirty="0"/>
          </a:p>
        </p:txBody>
      </p:sp>
    </p:spTree>
    <p:extLst>
      <p:ext uri="{BB962C8B-B14F-4D97-AF65-F5344CB8AC3E}">
        <p14:creationId xmlns:p14="http://schemas.microsoft.com/office/powerpoint/2010/main" val="2532109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medium image">
    <p:spTree>
      <p:nvGrpSpPr>
        <p:cNvPr id="1" name=""/>
        <p:cNvGrpSpPr/>
        <p:nvPr/>
      </p:nvGrpSpPr>
      <p:grpSpPr>
        <a:xfrm>
          <a:off x="0" y="0"/>
          <a:ext cx="0" cy="0"/>
          <a:chOff x="0" y="0"/>
          <a:chExt cx="0" cy="0"/>
        </a:xfrm>
      </p:grpSpPr>
      <p:sp>
        <p:nvSpPr>
          <p:cNvPr id="7" name="Text 1"/>
          <p:cNvSpPr>
            <a:spLocks noGrp="1"/>
          </p:cNvSpPr>
          <p:nvPr>
            <p:ph type="body" sz="quarter" idx="12"/>
          </p:nvPr>
        </p:nvSpPr>
        <p:spPr>
          <a:xfrm>
            <a:off x="508000" y="1724027"/>
            <a:ext cx="4758267" cy="4260848"/>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p:cNvSpPr>
            <a:spLocks noGrp="1"/>
          </p:cNvSpPr>
          <p:nvPr>
            <p:ph type="title"/>
          </p:nvPr>
        </p:nvSpPr>
        <p:spPr/>
        <p:txBody>
          <a:bodyPr/>
          <a:lstStyle/>
          <a:p>
            <a:r>
              <a:rPr lang="en-US"/>
              <a:t>Click to edit Master title style</a:t>
            </a:r>
            <a:endParaRPr lang="en-US" dirty="0"/>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a:xfrm>
            <a:off x="7296151" y="6432342"/>
            <a:ext cx="4032249" cy="92333"/>
          </a:xfrm>
          <a:prstGeom prst="rect">
            <a:avLst/>
          </a:prstGeom>
        </p:spPr>
        <p:txBody>
          <a:bodyPr/>
          <a:lstStyle/>
          <a:p>
            <a:endParaRPr lang="en-GB" dirty="0"/>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a:xfrm>
            <a:off x="11328400" y="6432342"/>
            <a:ext cx="355600" cy="92333"/>
          </a:xfrm>
          <a:prstGeom prst="rect">
            <a:avLst/>
          </a:prstGeom>
        </p:spPr>
        <p:txBody>
          <a:bodyPr/>
          <a:lstStyle/>
          <a:p>
            <a:fld id="{1AB31D9B-80B6-41F8-B283-556E26E6158E}" type="slidenum">
              <a:rPr lang="en-GB"/>
              <a:pPr/>
              <a:t>‹#›</a:t>
            </a:fld>
            <a:endParaRPr lang="en-GB" dirty="0"/>
          </a:p>
        </p:txBody>
      </p:sp>
      <p:sp>
        <p:nvSpPr>
          <p:cNvPr id="9" name="Picture Placeholder 8">
            <a:extLst>
              <a:ext uri="{FF2B5EF4-FFF2-40B4-BE49-F238E27FC236}">
                <a16:creationId xmlns:a16="http://schemas.microsoft.com/office/drawing/2014/main" id="{51243C6A-3EF9-A9D4-C5AA-E06DA8004596}"/>
              </a:ext>
            </a:extLst>
          </p:cNvPr>
          <p:cNvSpPr>
            <a:spLocks noGrp="1"/>
          </p:cNvSpPr>
          <p:nvPr>
            <p:ph type="pic" sz="quarter" idx="20"/>
          </p:nvPr>
        </p:nvSpPr>
        <p:spPr>
          <a:xfrm>
            <a:off x="6216650" y="1724025"/>
            <a:ext cx="5481863" cy="4503739"/>
          </a:xfrm>
          <a:custGeom>
            <a:avLst/>
            <a:gdLst>
              <a:gd name="connsiteX0" fmla="*/ 271224 w 5481863"/>
              <a:gd name="connsiteY0" fmla="*/ 0 h 4503739"/>
              <a:gd name="connsiteX1" fmla="*/ 1672709 w 5481863"/>
              <a:gd name="connsiteY1" fmla="*/ 0 h 4503739"/>
              <a:gd name="connsiteX2" fmla="*/ 3809155 w 5481863"/>
              <a:gd name="connsiteY2" fmla="*/ 0 h 4503739"/>
              <a:gd name="connsiteX3" fmla="*/ 5210640 w 5481863"/>
              <a:gd name="connsiteY3" fmla="*/ 0 h 4503739"/>
              <a:gd name="connsiteX4" fmla="*/ 5481863 w 5481863"/>
              <a:gd name="connsiteY4" fmla="*/ 271223 h 4503739"/>
              <a:gd name="connsiteX5" fmla="*/ 5481863 w 5481863"/>
              <a:gd name="connsiteY5" fmla="*/ 4232517 h 4503739"/>
              <a:gd name="connsiteX6" fmla="*/ 5210640 w 5481863"/>
              <a:gd name="connsiteY6" fmla="*/ 4503739 h 4503739"/>
              <a:gd name="connsiteX7" fmla="*/ 3809161 w 5481863"/>
              <a:gd name="connsiteY7" fmla="*/ 4503739 h 4503739"/>
              <a:gd name="connsiteX8" fmla="*/ 3809155 w 5481863"/>
              <a:gd name="connsiteY8" fmla="*/ 4503739 h 4503739"/>
              <a:gd name="connsiteX9" fmla="*/ 1619901 w 5481863"/>
              <a:gd name="connsiteY9" fmla="*/ 4503738 h 4503739"/>
              <a:gd name="connsiteX10" fmla="*/ 0 w 5481863"/>
              <a:gd name="connsiteY10" fmla="*/ 2883837 h 4503739"/>
              <a:gd name="connsiteX11" fmla="*/ 0 w 5481863"/>
              <a:gd name="connsiteY11" fmla="*/ 2139622 h 4503739"/>
              <a:gd name="connsiteX12" fmla="*/ 1 w 5481863"/>
              <a:gd name="connsiteY12" fmla="*/ 2139604 h 4503739"/>
              <a:gd name="connsiteX13" fmla="*/ 1 w 5481863"/>
              <a:gd name="connsiteY13" fmla="*/ 271223 h 4503739"/>
              <a:gd name="connsiteX14" fmla="*/ 271224 w 5481863"/>
              <a:gd name="connsiteY14" fmla="*/ 0 h 450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81863" h="4503739">
                <a:moveTo>
                  <a:pt x="271224" y="0"/>
                </a:moveTo>
                <a:lnTo>
                  <a:pt x="1672709" y="0"/>
                </a:lnTo>
                <a:lnTo>
                  <a:pt x="3809155" y="0"/>
                </a:lnTo>
                <a:lnTo>
                  <a:pt x="5210640" y="0"/>
                </a:lnTo>
                <a:cubicBezTo>
                  <a:pt x="5360432" y="0"/>
                  <a:pt x="5481863" y="121431"/>
                  <a:pt x="5481863" y="271223"/>
                </a:cubicBezTo>
                <a:lnTo>
                  <a:pt x="5481863" y="4232517"/>
                </a:lnTo>
                <a:cubicBezTo>
                  <a:pt x="5481863" y="4382308"/>
                  <a:pt x="5360432" y="4503739"/>
                  <a:pt x="5210640" y="4503739"/>
                </a:cubicBezTo>
                <a:lnTo>
                  <a:pt x="3809161" y="4503739"/>
                </a:lnTo>
                <a:lnTo>
                  <a:pt x="3809155" y="4503739"/>
                </a:lnTo>
                <a:lnTo>
                  <a:pt x="1619901" y="4503738"/>
                </a:lnTo>
                <a:cubicBezTo>
                  <a:pt x="725254" y="4503738"/>
                  <a:pt x="0" y="3778484"/>
                  <a:pt x="0" y="2883837"/>
                </a:cubicBezTo>
                <a:lnTo>
                  <a:pt x="0" y="2139622"/>
                </a:lnTo>
                <a:cubicBezTo>
                  <a:pt x="0" y="2139617"/>
                  <a:pt x="1" y="2139610"/>
                  <a:pt x="1" y="2139604"/>
                </a:cubicBezTo>
                <a:lnTo>
                  <a:pt x="1" y="271223"/>
                </a:lnTo>
                <a:cubicBezTo>
                  <a:pt x="1" y="121431"/>
                  <a:pt x="121432" y="0"/>
                  <a:pt x="271224" y="0"/>
                </a:cubicBezTo>
                <a:close/>
              </a:path>
            </a:pathLst>
          </a:custGeom>
          <a:solidFill>
            <a:schemeClr val="bg2"/>
          </a:solidFill>
        </p:spPr>
        <p:txBody>
          <a:bodyPr vert="horz" wrap="square" lIns="0" tIns="0" rIns="0" bIns="0" rtlCol="0" anchor="ctr" anchorCtr="0">
            <a:noAutofit/>
          </a:bodyPr>
          <a:lstStyle>
            <a:lvl1pPr>
              <a:defRPr lang="en-GB"/>
            </a:lvl1pPr>
          </a:lstStyle>
          <a:p>
            <a:pPr lvl="0" algn="ctr"/>
            <a:r>
              <a:rPr lang="en-US"/>
              <a:t>Click icon to add picture</a:t>
            </a:r>
            <a:endParaRPr lang="en-GB" dirty="0"/>
          </a:p>
        </p:txBody>
      </p:sp>
    </p:spTree>
    <p:extLst>
      <p:ext uri="{BB962C8B-B14F-4D97-AF65-F5344CB8AC3E}">
        <p14:creationId xmlns:p14="http://schemas.microsoft.com/office/powerpoint/2010/main" val="4281520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rows content and text">
    <p:spTree>
      <p:nvGrpSpPr>
        <p:cNvPr id="1" name=""/>
        <p:cNvGrpSpPr/>
        <p:nvPr/>
      </p:nvGrpSpPr>
      <p:grpSpPr>
        <a:xfrm>
          <a:off x="0" y="0"/>
          <a:ext cx="0" cy="0"/>
          <a:chOff x="0" y="0"/>
          <a:chExt cx="0" cy="0"/>
        </a:xfrm>
      </p:grpSpPr>
      <p:sp>
        <p:nvSpPr>
          <p:cNvPr id="7" name="Text 1"/>
          <p:cNvSpPr>
            <a:spLocks noGrp="1"/>
          </p:cNvSpPr>
          <p:nvPr>
            <p:ph type="body" sz="quarter" idx="12"/>
          </p:nvPr>
        </p:nvSpPr>
        <p:spPr>
          <a:xfrm>
            <a:off x="6925735" y="1724025"/>
            <a:ext cx="4758267" cy="2049689"/>
          </a:xfrm>
        </p:spPr>
        <p:txBody>
          <a:bodyPr wrap="square">
            <a:noAutofit/>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p:cNvSpPr>
            <a:spLocks noGrp="1"/>
          </p:cNvSpPr>
          <p:nvPr>
            <p:ph type="title"/>
          </p:nvPr>
        </p:nvSpPr>
        <p:spPr/>
        <p:txBody>
          <a:bodyPr/>
          <a:lstStyle/>
          <a:p>
            <a:r>
              <a:rPr lang="en-US"/>
              <a:t>Click to edit Master title style</a:t>
            </a:r>
            <a:endParaRPr lang="en-US" dirty="0"/>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a:xfrm>
            <a:off x="7296151" y="6432342"/>
            <a:ext cx="4032249" cy="92333"/>
          </a:xfrm>
          <a:prstGeom prst="rect">
            <a:avLst/>
          </a:prstGeom>
        </p:spPr>
        <p:txBody>
          <a:bodyPr/>
          <a:lstStyle/>
          <a:p>
            <a:endParaRPr lang="en-GB" dirty="0"/>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a:xfrm>
            <a:off x="11328400" y="6432342"/>
            <a:ext cx="355600" cy="92333"/>
          </a:xfrm>
          <a:prstGeom prst="rect">
            <a:avLst/>
          </a:prstGeom>
        </p:spPr>
        <p:txBody>
          <a:bodyPr/>
          <a:lstStyle/>
          <a:p>
            <a:fld id="{1AB31D9B-80B6-41F8-B283-556E26E6158E}" type="slidenum">
              <a:rPr lang="en-GB"/>
              <a:pPr/>
              <a:t>‹#›</a:t>
            </a:fld>
            <a:endParaRPr lang="en-GB" dirty="0"/>
          </a:p>
        </p:txBody>
      </p:sp>
      <p:sp>
        <p:nvSpPr>
          <p:cNvPr id="6" name="Text 2">
            <a:extLst>
              <a:ext uri="{FF2B5EF4-FFF2-40B4-BE49-F238E27FC236}">
                <a16:creationId xmlns:a16="http://schemas.microsoft.com/office/drawing/2014/main" id="{E86119EF-8777-30F3-9E63-01D4AD386DFA}"/>
              </a:ext>
            </a:extLst>
          </p:cNvPr>
          <p:cNvSpPr>
            <a:spLocks noGrp="1"/>
          </p:cNvSpPr>
          <p:nvPr>
            <p:ph type="body" sz="quarter" idx="15"/>
          </p:nvPr>
        </p:nvSpPr>
        <p:spPr>
          <a:xfrm>
            <a:off x="6925733" y="3914774"/>
            <a:ext cx="4758267" cy="2070101"/>
          </a:xfrm>
        </p:spPr>
        <p:txBody>
          <a:bodyPr wrap="square">
            <a:noAutofit/>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1">
            <a:extLst>
              <a:ext uri="{FF2B5EF4-FFF2-40B4-BE49-F238E27FC236}">
                <a16:creationId xmlns:a16="http://schemas.microsoft.com/office/drawing/2014/main" id="{DF9A3A16-E5CB-D4CE-10AA-4A218B37787D}"/>
              </a:ext>
            </a:extLst>
          </p:cNvPr>
          <p:cNvSpPr>
            <a:spLocks noGrp="1"/>
          </p:cNvSpPr>
          <p:nvPr>
            <p:ph sz="quarter" idx="16"/>
          </p:nvPr>
        </p:nvSpPr>
        <p:spPr>
          <a:xfrm>
            <a:off x="508001" y="1724024"/>
            <a:ext cx="5465233" cy="2049689"/>
          </a:xfrm>
        </p:spPr>
        <p:txBody>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2">
            <a:extLst>
              <a:ext uri="{FF2B5EF4-FFF2-40B4-BE49-F238E27FC236}">
                <a16:creationId xmlns:a16="http://schemas.microsoft.com/office/drawing/2014/main" id="{3DE77AFD-D15F-7A2E-4ED6-DD4C7502E1D0}"/>
              </a:ext>
            </a:extLst>
          </p:cNvPr>
          <p:cNvSpPr>
            <a:spLocks noGrp="1"/>
          </p:cNvSpPr>
          <p:nvPr>
            <p:ph sz="quarter" idx="17"/>
          </p:nvPr>
        </p:nvSpPr>
        <p:spPr>
          <a:xfrm>
            <a:off x="508001" y="3914774"/>
            <a:ext cx="5465233" cy="2070101"/>
          </a:xfrm>
        </p:spPr>
        <p:txBody>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2034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endParaRPr lang="en-US" dirty="0"/>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a:xfrm>
            <a:off x="11328400" y="6432342"/>
            <a:ext cx="355600" cy="92333"/>
          </a:xfrm>
          <a:prstGeom prst="rect">
            <a:avLst/>
          </a:prstGeom>
        </p:spPr>
        <p:txBody>
          <a:bodyPr/>
          <a:lstStyle/>
          <a:p>
            <a:fld id="{1AB31D9B-80B6-41F8-B283-556E26E6158E}" type="slidenum">
              <a:rPr lang="en-GB"/>
              <a:pPr/>
              <a:t>‹#›</a:t>
            </a:fld>
            <a:endParaRPr lang="en-GB" dirty="0"/>
          </a:p>
        </p:txBody>
      </p:sp>
      <p:sp>
        <p:nvSpPr>
          <p:cNvPr id="8" name="Content 1">
            <a:extLst>
              <a:ext uri="{FF2B5EF4-FFF2-40B4-BE49-F238E27FC236}">
                <a16:creationId xmlns:a16="http://schemas.microsoft.com/office/drawing/2014/main" id="{DF9A3A16-E5CB-D4CE-10AA-4A218B37787D}"/>
              </a:ext>
            </a:extLst>
          </p:cNvPr>
          <p:cNvSpPr>
            <a:spLocks noGrp="1"/>
          </p:cNvSpPr>
          <p:nvPr>
            <p:ph sz="quarter" idx="16"/>
          </p:nvPr>
        </p:nvSpPr>
        <p:spPr>
          <a:xfrm>
            <a:off x="508001" y="1724025"/>
            <a:ext cx="5465233" cy="2070101"/>
          </a:xfrm>
        </p:spPr>
        <p:txBody>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Content 2">
            <a:extLst>
              <a:ext uri="{FF2B5EF4-FFF2-40B4-BE49-F238E27FC236}">
                <a16:creationId xmlns:a16="http://schemas.microsoft.com/office/drawing/2014/main" id="{6173CC95-F69B-E12F-6159-678EE6B8FD03}"/>
              </a:ext>
            </a:extLst>
          </p:cNvPr>
          <p:cNvSpPr>
            <a:spLocks noGrp="1"/>
          </p:cNvSpPr>
          <p:nvPr>
            <p:ph sz="quarter" idx="17"/>
          </p:nvPr>
        </p:nvSpPr>
        <p:spPr>
          <a:xfrm>
            <a:off x="6218770" y="1724025"/>
            <a:ext cx="5465233" cy="2070101"/>
          </a:xfrm>
        </p:spPr>
        <p:txBody>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3">
            <a:extLst>
              <a:ext uri="{FF2B5EF4-FFF2-40B4-BE49-F238E27FC236}">
                <a16:creationId xmlns:a16="http://schemas.microsoft.com/office/drawing/2014/main" id="{40779E53-31D9-0BD2-0477-5FE9986ECFB7}"/>
              </a:ext>
            </a:extLst>
          </p:cNvPr>
          <p:cNvSpPr>
            <a:spLocks noGrp="1"/>
          </p:cNvSpPr>
          <p:nvPr>
            <p:ph sz="quarter" idx="18"/>
          </p:nvPr>
        </p:nvSpPr>
        <p:spPr>
          <a:xfrm>
            <a:off x="508001" y="3914774"/>
            <a:ext cx="5465233" cy="2070101"/>
          </a:xfrm>
        </p:spPr>
        <p:txBody>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4">
            <a:extLst>
              <a:ext uri="{FF2B5EF4-FFF2-40B4-BE49-F238E27FC236}">
                <a16:creationId xmlns:a16="http://schemas.microsoft.com/office/drawing/2014/main" id="{D5175C5D-1B96-DDCD-602D-0C2899C5E3A1}"/>
              </a:ext>
            </a:extLst>
          </p:cNvPr>
          <p:cNvSpPr>
            <a:spLocks noGrp="1"/>
          </p:cNvSpPr>
          <p:nvPr>
            <p:ph sz="quarter" idx="19"/>
          </p:nvPr>
        </p:nvSpPr>
        <p:spPr>
          <a:xfrm>
            <a:off x="6218770" y="3914774"/>
            <a:ext cx="5465233" cy="2070101"/>
          </a:xfrm>
        </p:spPr>
        <p:txBody>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2909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ontent and text">
    <p:spTree>
      <p:nvGrpSpPr>
        <p:cNvPr id="1" name=""/>
        <p:cNvGrpSpPr/>
        <p:nvPr/>
      </p:nvGrpSpPr>
      <p:grpSpPr>
        <a:xfrm>
          <a:off x="0" y="0"/>
          <a:ext cx="0" cy="0"/>
          <a:chOff x="0" y="0"/>
          <a:chExt cx="0" cy="0"/>
        </a:xfrm>
      </p:grpSpPr>
      <p:sp>
        <p:nvSpPr>
          <p:cNvPr id="7" name="Text 1"/>
          <p:cNvSpPr>
            <a:spLocks noGrp="1"/>
          </p:cNvSpPr>
          <p:nvPr>
            <p:ph type="body" sz="quarter" idx="12"/>
          </p:nvPr>
        </p:nvSpPr>
        <p:spPr>
          <a:xfrm>
            <a:off x="508001" y="1724025"/>
            <a:ext cx="5465233" cy="346075"/>
          </a:xfrm>
        </p:spPr>
        <p:txBody>
          <a:bodyPr wrap="square">
            <a:noAutofit/>
          </a:bodyPr>
          <a:lstStyle>
            <a:lvl1pPr marL="0" indent="0">
              <a:buFont typeface="Arial" panose="020B0604020202020204" pitchFamily="34" charset="0"/>
              <a:buNone/>
              <a:defRPr sz="2000" b="1"/>
            </a:lvl1pPr>
            <a:lvl2pPr>
              <a:defRPr sz="1800" b="1"/>
            </a:lvl2pPr>
            <a:lvl3pPr>
              <a:defRPr sz="1800" b="1"/>
            </a:lvl3pPr>
            <a:lvl4pPr>
              <a:defRPr sz="2000" b="1"/>
            </a:lvl4pPr>
            <a:lvl5pPr>
              <a:defRPr sz="20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p:cNvSpPr>
            <a:spLocks noGrp="1"/>
          </p:cNvSpPr>
          <p:nvPr>
            <p:ph type="title"/>
          </p:nvPr>
        </p:nvSpPr>
        <p:spPr/>
        <p:txBody>
          <a:bodyPr/>
          <a:lstStyle/>
          <a:p>
            <a:r>
              <a:rPr lang="en-US"/>
              <a:t>Click to edit Master title style</a:t>
            </a:r>
            <a:endParaRPr lang="en-US" dirty="0"/>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a:xfrm>
            <a:off x="11328400" y="6432342"/>
            <a:ext cx="355600" cy="92333"/>
          </a:xfrm>
          <a:prstGeom prst="rect">
            <a:avLst/>
          </a:prstGeom>
        </p:spPr>
        <p:txBody>
          <a:bodyPr/>
          <a:lstStyle/>
          <a:p>
            <a:fld id="{1AB31D9B-80B6-41F8-B283-556E26E6158E}" type="slidenum">
              <a:rPr lang="en-GB"/>
              <a:pPr/>
              <a:t>‹#›</a:t>
            </a:fld>
            <a:endParaRPr lang="en-GB" dirty="0"/>
          </a:p>
        </p:txBody>
      </p:sp>
      <p:sp>
        <p:nvSpPr>
          <p:cNvPr id="6" name="Text 2">
            <a:extLst>
              <a:ext uri="{FF2B5EF4-FFF2-40B4-BE49-F238E27FC236}">
                <a16:creationId xmlns:a16="http://schemas.microsoft.com/office/drawing/2014/main" id="{E86119EF-8777-30F3-9E63-01D4AD386DFA}"/>
              </a:ext>
            </a:extLst>
          </p:cNvPr>
          <p:cNvSpPr>
            <a:spLocks noGrp="1"/>
          </p:cNvSpPr>
          <p:nvPr>
            <p:ph type="body" sz="quarter" idx="15"/>
          </p:nvPr>
        </p:nvSpPr>
        <p:spPr>
          <a:xfrm>
            <a:off x="6216652" y="1724025"/>
            <a:ext cx="5465233" cy="346075"/>
          </a:xfrm>
        </p:spPr>
        <p:txBody>
          <a:bodyPr wrap="square">
            <a:noAutofit/>
          </a:bodyPr>
          <a:lstStyle>
            <a:lvl1pPr marL="0" indent="0">
              <a:buNone/>
              <a:defRPr sz="2000" b="1"/>
            </a:lvl1pPr>
            <a:lvl2pPr>
              <a:defRPr sz="1800" b="1"/>
            </a:lvl2pPr>
            <a:lvl3pPr>
              <a:defRPr sz="1800" b="1"/>
            </a:lvl3pPr>
            <a:lvl4pPr>
              <a:defRPr sz="2000" b="1"/>
            </a:lvl4pPr>
            <a:lvl5pPr>
              <a:defRPr sz="20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3">
            <a:extLst>
              <a:ext uri="{FF2B5EF4-FFF2-40B4-BE49-F238E27FC236}">
                <a16:creationId xmlns:a16="http://schemas.microsoft.com/office/drawing/2014/main" id="{2D24C92A-22AE-6190-B2CF-277C128BBFE0}"/>
              </a:ext>
            </a:extLst>
          </p:cNvPr>
          <p:cNvSpPr>
            <a:spLocks noGrp="1"/>
          </p:cNvSpPr>
          <p:nvPr>
            <p:ph type="body" sz="quarter" idx="16"/>
          </p:nvPr>
        </p:nvSpPr>
        <p:spPr>
          <a:xfrm>
            <a:off x="508001" y="4765675"/>
            <a:ext cx="5465233" cy="601662"/>
          </a:xfrm>
        </p:spPr>
        <p:txBody>
          <a:bodyPr wrap="square">
            <a:noAutofit/>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4">
            <a:extLst>
              <a:ext uri="{FF2B5EF4-FFF2-40B4-BE49-F238E27FC236}">
                <a16:creationId xmlns:a16="http://schemas.microsoft.com/office/drawing/2014/main" id="{D4ECECD7-60C9-41A8-D9C2-250A911E7C49}"/>
              </a:ext>
            </a:extLst>
          </p:cNvPr>
          <p:cNvSpPr>
            <a:spLocks noGrp="1"/>
          </p:cNvSpPr>
          <p:nvPr>
            <p:ph type="body" sz="quarter" idx="17"/>
          </p:nvPr>
        </p:nvSpPr>
        <p:spPr>
          <a:xfrm>
            <a:off x="6216652" y="4765675"/>
            <a:ext cx="5465233" cy="601662"/>
          </a:xfrm>
        </p:spPr>
        <p:txBody>
          <a:bodyPr wrap="square">
            <a:noAutofit/>
          </a:bodyPr>
          <a:lstStyle>
            <a:lvl1pPr>
              <a:defRPr sz="2000"/>
            </a:lvl1pPr>
            <a:lvl2pPr>
              <a:defRPr sz="1800"/>
            </a:lvl2pPr>
            <a:lvl3pPr>
              <a:defRPr sz="18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1">
            <a:extLst>
              <a:ext uri="{FF2B5EF4-FFF2-40B4-BE49-F238E27FC236}">
                <a16:creationId xmlns:a16="http://schemas.microsoft.com/office/drawing/2014/main" id="{56242249-659E-867D-9C8F-48A1C32DCE6A}"/>
              </a:ext>
            </a:extLst>
          </p:cNvPr>
          <p:cNvSpPr>
            <a:spLocks noGrp="1"/>
          </p:cNvSpPr>
          <p:nvPr>
            <p:ph sz="quarter" idx="18"/>
          </p:nvPr>
        </p:nvSpPr>
        <p:spPr>
          <a:xfrm>
            <a:off x="508001" y="2173287"/>
            <a:ext cx="5465233" cy="2347912"/>
          </a:xfrm>
        </p:spPr>
        <p:txBody>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2">
            <a:extLst>
              <a:ext uri="{FF2B5EF4-FFF2-40B4-BE49-F238E27FC236}">
                <a16:creationId xmlns:a16="http://schemas.microsoft.com/office/drawing/2014/main" id="{B60AA4FE-E2EB-FCD2-2BD4-7FD026CFC4B5}"/>
              </a:ext>
            </a:extLst>
          </p:cNvPr>
          <p:cNvSpPr>
            <a:spLocks noGrp="1"/>
          </p:cNvSpPr>
          <p:nvPr>
            <p:ph sz="quarter" idx="19"/>
          </p:nvPr>
        </p:nvSpPr>
        <p:spPr>
          <a:xfrm>
            <a:off x="6218770" y="2173287"/>
            <a:ext cx="5465233" cy="2347912"/>
          </a:xfrm>
        </p:spPr>
        <p:txBody>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Footer">
            <a:extLst>
              <a:ext uri="{FF2B5EF4-FFF2-40B4-BE49-F238E27FC236}">
                <a16:creationId xmlns:a16="http://schemas.microsoft.com/office/drawing/2014/main" id="{889E0777-FA4B-4E84-B480-4F888726E731}"/>
              </a:ext>
            </a:extLst>
          </p:cNvPr>
          <p:cNvSpPr>
            <a:spLocks noGrp="1"/>
          </p:cNvSpPr>
          <p:nvPr>
            <p:ph type="ftr" sz="quarter" idx="3"/>
          </p:nvPr>
        </p:nvSpPr>
        <p:spPr>
          <a:xfrm>
            <a:off x="7296151" y="6428124"/>
            <a:ext cx="4032249" cy="135463"/>
          </a:xfrm>
          <a:prstGeom prst="rect">
            <a:avLst/>
          </a:prstGeom>
        </p:spPr>
        <p:txBody>
          <a:bodyPr lIns="0" tIns="0" rIns="0" bIns="0"/>
          <a:lstStyle>
            <a:lvl1pPr algn="r">
              <a:defRPr sz="600"/>
            </a:lvl1pPr>
          </a:lstStyle>
          <a:p>
            <a:endParaRPr lang="en-GB" dirty="0"/>
          </a:p>
        </p:txBody>
      </p:sp>
    </p:spTree>
    <p:extLst>
      <p:ext uri="{BB962C8B-B14F-4D97-AF65-F5344CB8AC3E}">
        <p14:creationId xmlns:p14="http://schemas.microsoft.com/office/powerpoint/2010/main" val="4023388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width chart with text">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endParaRPr lang="en-US" dirty="0"/>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a:xfrm>
            <a:off x="11328400" y="6432342"/>
            <a:ext cx="355600" cy="92333"/>
          </a:xfrm>
          <a:prstGeom prst="rect">
            <a:avLst/>
          </a:prstGeom>
        </p:spPr>
        <p:txBody>
          <a:bodyPr/>
          <a:lstStyle/>
          <a:p>
            <a:fld id="{1AB31D9B-80B6-41F8-B283-556E26E6158E}" type="slidenum">
              <a:rPr lang="en-GB"/>
              <a:pPr/>
              <a:t>‹#›</a:t>
            </a:fld>
            <a:endParaRPr lang="en-GB" dirty="0"/>
          </a:p>
        </p:txBody>
      </p:sp>
      <p:sp>
        <p:nvSpPr>
          <p:cNvPr id="8" name="Content 1">
            <a:extLst>
              <a:ext uri="{FF2B5EF4-FFF2-40B4-BE49-F238E27FC236}">
                <a16:creationId xmlns:a16="http://schemas.microsoft.com/office/drawing/2014/main" id="{DF9A3A16-E5CB-D4CE-10AA-4A218B37787D}"/>
              </a:ext>
            </a:extLst>
          </p:cNvPr>
          <p:cNvSpPr>
            <a:spLocks noGrp="1"/>
          </p:cNvSpPr>
          <p:nvPr>
            <p:ph sz="quarter" idx="16"/>
          </p:nvPr>
        </p:nvSpPr>
        <p:spPr>
          <a:xfrm>
            <a:off x="508000" y="1724025"/>
            <a:ext cx="11176000" cy="1978025"/>
          </a:xfrm>
        </p:spPr>
        <p:txBody>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2">
            <a:extLst>
              <a:ext uri="{FF2B5EF4-FFF2-40B4-BE49-F238E27FC236}">
                <a16:creationId xmlns:a16="http://schemas.microsoft.com/office/drawing/2014/main" id="{40779E53-31D9-0BD2-0477-5FE9986ECFB7}"/>
              </a:ext>
            </a:extLst>
          </p:cNvPr>
          <p:cNvSpPr>
            <a:spLocks noGrp="1"/>
          </p:cNvSpPr>
          <p:nvPr>
            <p:ph sz="quarter" idx="18"/>
          </p:nvPr>
        </p:nvSpPr>
        <p:spPr>
          <a:xfrm>
            <a:off x="508001" y="3914775"/>
            <a:ext cx="5465233" cy="2070100"/>
          </a:xfrm>
        </p:spPr>
        <p:txBody>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3">
            <a:extLst>
              <a:ext uri="{FF2B5EF4-FFF2-40B4-BE49-F238E27FC236}">
                <a16:creationId xmlns:a16="http://schemas.microsoft.com/office/drawing/2014/main" id="{37CEA57B-1BF8-9925-E19E-D99C13EDB85B}"/>
              </a:ext>
            </a:extLst>
          </p:cNvPr>
          <p:cNvSpPr>
            <a:spLocks noGrp="1"/>
          </p:cNvSpPr>
          <p:nvPr>
            <p:ph sz="quarter" idx="19"/>
          </p:nvPr>
        </p:nvSpPr>
        <p:spPr>
          <a:xfrm>
            <a:off x="6218770" y="3914775"/>
            <a:ext cx="5465233" cy="2070100"/>
          </a:xfrm>
        </p:spPr>
        <p:txBody>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a:extLst>
              <a:ext uri="{FF2B5EF4-FFF2-40B4-BE49-F238E27FC236}">
                <a16:creationId xmlns:a16="http://schemas.microsoft.com/office/drawing/2014/main" id="{55745E5C-9896-64EA-2E05-54F79561F303}"/>
              </a:ext>
            </a:extLst>
          </p:cNvPr>
          <p:cNvSpPr>
            <a:spLocks noGrp="1"/>
          </p:cNvSpPr>
          <p:nvPr>
            <p:ph type="ftr" sz="quarter" idx="3"/>
          </p:nvPr>
        </p:nvSpPr>
        <p:spPr>
          <a:xfrm>
            <a:off x="7296151" y="6428124"/>
            <a:ext cx="4032249" cy="135463"/>
          </a:xfrm>
          <a:prstGeom prst="rect">
            <a:avLst/>
          </a:prstGeom>
        </p:spPr>
        <p:txBody>
          <a:bodyPr lIns="0" tIns="0" rIns="0" bIns="0"/>
          <a:lstStyle>
            <a:lvl1pPr algn="r">
              <a:defRPr sz="600"/>
            </a:lvl1pPr>
          </a:lstStyle>
          <a:p>
            <a:endParaRPr lang="en-GB" dirty="0"/>
          </a:p>
        </p:txBody>
      </p:sp>
    </p:spTree>
    <p:extLst>
      <p:ext uri="{BB962C8B-B14F-4D97-AF65-F5344CB8AC3E}">
        <p14:creationId xmlns:p14="http://schemas.microsoft.com/office/powerpoint/2010/main" val="27366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Mobius Photo">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 name="Picture 14" descr="Circle&#10;&#10;Description automatically generated with low confidence">
            <a:extLst>
              <a:ext uri="{FF2B5EF4-FFF2-40B4-BE49-F238E27FC236}">
                <a16:creationId xmlns:a16="http://schemas.microsoft.com/office/drawing/2014/main" id="{8FDA681B-B28B-4F0F-12F8-FB5D9C5DF31E}"/>
              </a:ext>
            </a:extLst>
          </p:cNvPr>
          <p:cNvPicPr>
            <a:picLocks noChangeAspect="1"/>
          </p:cNvPicPr>
          <p:nvPr userDrawn="1"/>
        </p:nvPicPr>
        <p:blipFill rotWithShape="1">
          <a:blip r:embed="rId3"/>
          <a:srcRect l="36708" t="23005" r="-1" b="25680"/>
          <a:stretch/>
        </p:blipFill>
        <p:spPr>
          <a:xfrm>
            <a:off x="0" y="1"/>
            <a:ext cx="8053160" cy="6858000"/>
          </a:xfrm>
          <a:prstGeom prst="rect">
            <a:avLst/>
          </a:prstGeom>
        </p:spPr>
      </p:pic>
      <p:sp>
        <p:nvSpPr>
          <p:cNvPr id="3" name="Title"/>
          <p:cNvSpPr>
            <a:spLocks noGrp="1"/>
          </p:cNvSpPr>
          <p:nvPr>
            <p:ph type="title" hasCustomPrompt="1"/>
          </p:nvPr>
        </p:nvSpPr>
        <p:spPr>
          <a:xfrm>
            <a:off x="508003" y="2697163"/>
            <a:ext cx="5708648" cy="512961"/>
          </a:xfrm>
        </p:spPr>
        <p:txBody>
          <a:bodyPr/>
          <a:lstStyle>
            <a:lvl1pPr>
              <a:lnSpc>
                <a:spcPts val="4000"/>
              </a:lnSpc>
              <a:defRPr sz="3600">
                <a:solidFill>
                  <a:schemeClr val="bg1"/>
                </a:solidFill>
              </a:defRPr>
            </a:lvl1pPr>
          </a:lstStyle>
          <a:p>
            <a:r>
              <a:rPr lang="en-US" dirty="0"/>
              <a:t>Main cover title</a:t>
            </a:r>
          </a:p>
        </p:txBody>
      </p:sp>
      <p:pic>
        <p:nvPicPr>
          <p:cNvPr id="7" name="Logo_White">
            <a:extLst>
              <a:ext uri="{FF2B5EF4-FFF2-40B4-BE49-F238E27FC236}">
                <a16:creationId xmlns:a16="http://schemas.microsoft.com/office/drawing/2014/main" id="{6E0EFCA7-9D5C-0332-2A63-AA4E6D8F3333}"/>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08000" y="420595"/>
            <a:ext cx="1960817" cy="367094"/>
          </a:xfrm>
          <a:prstGeom prst="rect">
            <a:avLst/>
          </a:prstGeom>
        </p:spPr>
      </p:pic>
      <p:sp>
        <p:nvSpPr>
          <p:cNvPr id="9" name="Text Placeholder 8">
            <a:extLst>
              <a:ext uri="{FF2B5EF4-FFF2-40B4-BE49-F238E27FC236}">
                <a16:creationId xmlns:a16="http://schemas.microsoft.com/office/drawing/2014/main" id="{A51EC570-624A-53DD-BF08-244E207F61EE}"/>
              </a:ext>
            </a:extLst>
          </p:cNvPr>
          <p:cNvSpPr>
            <a:spLocks noGrp="1"/>
          </p:cNvSpPr>
          <p:nvPr>
            <p:ph type="body" sz="quarter" idx="15" hasCustomPrompt="1"/>
          </p:nvPr>
        </p:nvSpPr>
        <p:spPr>
          <a:xfrm>
            <a:off x="508000" y="4531519"/>
            <a:ext cx="5708648" cy="471487"/>
          </a:xfrm>
        </p:spPr>
        <p:txBody>
          <a:bodyPr/>
          <a:lstStyle>
            <a:lvl1pPr marL="0" indent="0">
              <a:spcAft>
                <a:spcPts val="0"/>
              </a:spcAft>
              <a:buNone/>
              <a:defRPr sz="2000" b="1">
                <a:solidFill>
                  <a:schemeClr val="bg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dirty="0"/>
              <a:t>Subheading </a:t>
            </a:r>
          </a:p>
        </p:txBody>
      </p:sp>
      <p:sp>
        <p:nvSpPr>
          <p:cNvPr id="2" name="Footer">
            <a:extLst>
              <a:ext uri="{FF2B5EF4-FFF2-40B4-BE49-F238E27FC236}">
                <a16:creationId xmlns:a16="http://schemas.microsoft.com/office/drawing/2014/main" id="{6B8D1DDC-BBDA-4806-6E39-4E803740D2E3}"/>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defRPr lang="en-GB" sz="100">
                <a:solidFill>
                  <a:srgbClr val="F0F0F0"/>
                </a:solidFill>
              </a:defRPr>
            </a:lvl1pPr>
          </a:lstStyle>
          <a:p>
            <a:pPr algn="l"/>
            <a:endParaRPr lang="en-GB" dirty="0"/>
          </a:p>
        </p:txBody>
      </p:sp>
      <p:sp>
        <p:nvSpPr>
          <p:cNvPr id="8" name="Slide Number">
            <a:extLst>
              <a:ext uri="{FF2B5EF4-FFF2-40B4-BE49-F238E27FC236}">
                <a16:creationId xmlns:a16="http://schemas.microsoft.com/office/drawing/2014/main" id="{2A0F57AD-BDE9-6D4F-B165-A9951C71788D}"/>
              </a:ext>
            </a:extLst>
          </p:cNvPr>
          <p:cNvSpPr>
            <a:spLocks noGrp="1"/>
          </p:cNvSpPr>
          <p:nvPr>
            <p:ph type="sldNum" sz="quarter" idx="14"/>
          </p:nvPr>
        </p:nvSpPr>
        <p:spPr>
          <a:xfrm>
            <a:off x="12267673" y="6765667"/>
            <a:ext cx="0" cy="0"/>
          </a:xfrm>
          <a:prstGeom prst="rect">
            <a:avLst/>
          </a:prstGeom>
        </p:spPr>
        <p:txBody>
          <a:bodyPr/>
          <a:lstStyle>
            <a:lvl1pPr algn="l">
              <a:defRPr sz="100">
                <a:solidFill>
                  <a:srgbClr val="F0F0F0"/>
                </a:solidFill>
              </a:defRPr>
            </a:lvl1pPr>
          </a:lstStyle>
          <a:p>
            <a:fld id="{1AB31D9B-80B6-41F8-B283-556E26E6158E}" type="slidenum">
              <a:rPr lang="en-GB"/>
              <a:pPr/>
              <a:t>‹#›</a:t>
            </a:fld>
            <a:endParaRPr lang="en-GB" dirty="0"/>
          </a:p>
        </p:txBody>
      </p:sp>
      <p:sp>
        <p:nvSpPr>
          <p:cNvPr id="5" name="Text Placeholder 8">
            <a:extLst>
              <a:ext uri="{FF2B5EF4-FFF2-40B4-BE49-F238E27FC236}">
                <a16:creationId xmlns:a16="http://schemas.microsoft.com/office/drawing/2014/main" id="{F5CC922D-8453-2B88-1B73-40CCBF19F3B3}"/>
              </a:ext>
            </a:extLst>
          </p:cNvPr>
          <p:cNvSpPr>
            <a:spLocks noGrp="1"/>
          </p:cNvSpPr>
          <p:nvPr>
            <p:ph type="body" sz="quarter" idx="16" hasCustomPrompt="1"/>
          </p:nvPr>
        </p:nvSpPr>
        <p:spPr>
          <a:xfrm>
            <a:off x="508000" y="5132388"/>
            <a:ext cx="5708648" cy="471487"/>
          </a:xfrm>
        </p:spPr>
        <p:txBody>
          <a:bodyPr/>
          <a:lstStyle>
            <a:lvl1pPr marL="0" indent="0">
              <a:spcAft>
                <a:spcPts val="0"/>
              </a:spcAft>
              <a:buNone/>
              <a:defRPr sz="1600" b="0">
                <a:solidFill>
                  <a:schemeClr val="bg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dirty="0"/>
              <a:t>Date</a:t>
            </a:r>
          </a:p>
        </p:txBody>
      </p:sp>
      <p:sp>
        <p:nvSpPr>
          <p:cNvPr id="6" name="Rectangle 5">
            <a:extLst>
              <a:ext uri="{FF2B5EF4-FFF2-40B4-BE49-F238E27FC236}">
                <a16:creationId xmlns:a16="http://schemas.microsoft.com/office/drawing/2014/main" id="{20BF462A-BE41-08A8-4EE8-DE641F52438A}"/>
              </a:ext>
            </a:extLst>
          </p:cNvPr>
          <p:cNvSpPr/>
          <p:nvPr userDrawn="1"/>
        </p:nvSpPr>
        <p:spPr>
          <a:xfrm>
            <a:off x="12318023" y="508000"/>
            <a:ext cx="1397977" cy="36512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NOTE:</a:t>
            </a:r>
            <a:r>
              <a:rPr lang="en-GB" sz="1600" dirty="0">
                <a:solidFill>
                  <a:schemeClr val="bg1"/>
                </a:solidFill>
              </a:rPr>
              <a:t/>
            </a:r>
            <a:br>
              <a:rPr lang="en-GB" sz="1600" dirty="0">
                <a:solidFill>
                  <a:schemeClr val="bg1"/>
                </a:solidFill>
              </a:rPr>
            </a:br>
            <a:r>
              <a:rPr lang="en-GB" sz="1600" dirty="0">
                <a:solidFill>
                  <a:schemeClr val="bg1"/>
                </a:solidFill>
              </a:rPr>
              <a:t>To change image, right-click slide and go to </a:t>
            </a:r>
            <a:r>
              <a:rPr lang="en-GB" sz="1600" b="1" dirty="0">
                <a:solidFill>
                  <a:schemeClr val="bg1"/>
                </a:solidFill>
              </a:rPr>
              <a:t>Format Background &gt; Picture or texture fill </a:t>
            </a:r>
            <a:r>
              <a:rPr lang="en-GB" sz="1600" b="0" dirty="0">
                <a:solidFill>
                  <a:schemeClr val="bg1"/>
                </a:solidFill>
              </a:rPr>
              <a:t>and use the sidebar to choose </a:t>
            </a:r>
            <a:r>
              <a:rPr lang="en-GB" sz="1600" b="0">
                <a:solidFill>
                  <a:schemeClr val="bg1"/>
                </a:solidFill>
              </a:rPr>
              <a:t>your image</a:t>
            </a:r>
            <a:endParaRPr lang="en-GB" sz="1600" b="1" dirty="0">
              <a:solidFill>
                <a:schemeClr val="bg1"/>
              </a:solidFill>
            </a:endParaRPr>
          </a:p>
        </p:txBody>
      </p:sp>
    </p:spTree>
    <p:extLst>
      <p:ext uri="{BB962C8B-B14F-4D97-AF65-F5344CB8AC3E}">
        <p14:creationId xmlns:p14="http://schemas.microsoft.com/office/powerpoint/2010/main" val="3292250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Text 1"/>
          <p:cNvSpPr>
            <a:spLocks noGrp="1"/>
          </p:cNvSpPr>
          <p:nvPr>
            <p:ph type="body" sz="quarter" idx="12"/>
          </p:nvPr>
        </p:nvSpPr>
        <p:spPr>
          <a:xfrm>
            <a:off x="508001" y="1724025"/>
            <a:ext cx="3562351" cy="4260849"/>
          </a:xfrm>
        </p:spPr>
        <p:txBody>
          <a:bodyPr wrap="square">
            <a:noAutofit/>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p:cNvSpPr>
            <a:spLocks noGrp="1"/>
          </p:cNvSpPr>
          <p:nvPr>
            <p:ph type="title"/>
          </p:nvPr>
        </p:nvSpPr>
        <p:spPr/>
        <p:txBody>
          <a:bodyPr/>
          <a:lstStyle/>
          <a:p>
            <a:r>
              <a:rPr lang="en-US"/>
              <a:t>Click to edit Master title style</a:t>
            </a:r>
            <a:endParaRPr lang="en-US" dirty="0"/>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a:xfrm>
            <a:off x="11328400" y="6432342"/>
            <a:ext cx="355600" cy="92333"/>
          </a:xfrm>
          <a:prstGeom prst="rect">
            <a:avLst/>
          </a:prstGeom>
        </p:spPr>
        <p:txBody>
          <a:bodyPr/>
          <a:lstStyle/>
          <a:p>
            <a:fld id="{1AB31D9B-80B6-41F8-B283-556E26E6158E}" type="slidenum">
              <a:rPr lang="en-GB"/>
              <a:pPr/>
              <a:t>‹#›</a:t>
            </a:fld>
            <a:endParaRPr lang="en-GB" dirty="0"/>
          </a:p>
        </p:txBody>
      </p:sp>
      <p:sp>
        <p:nvSpPr>
          <p:cNvPr id="6" name="Text 2">
            <a:extLst>
              <a:ext uri="{FF2B5EF4-FFF2-40B4-BE49-F238E27FC236}">
                <a16:creationId xmlns:a16="http://schemas.microsoft.com/office/drawing/2014/main" id="{E86119EF-8777-30F3-9E63-01D4AD386DFA}"/>
              </a:ext>
            </a:extLst>
          </p:cNvPr>
          <p:cNvSpPr>
            <a:spLocks noGrp="1"/>
          </p:cNvSpPr>
          <p:nvPr>
            <p:ph type="body" sz="quarter" idx="15"/>
          </p:nvPr>
        </p:nvSpPr>
        <p:spPr>
          <a:xfrm>
            <a:off x="4314825" y="1724025"/>
            <a:ext cx="3562351" cy="4260849"/>
          </a:xfrm>
        </p:spPr>
        <p:txBody>
          <a:bodyPr wrap="square">
            <a:noAutofit/>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3">
            <a:extLst>
              <a:ext uri="{FF2B5EF4-FFF2-40B4-BE49-F238E27FC236}">
                <a16:creationId xmlns:a16="http://schemas.microsoft.com/office/drawing/2014/main" id="{6177E45F-FC39-920F-EDA4-5D21BA3814C2}"/>
              </a:ext>
            </a:extLst>
          </p:cNvPr>
          <p:cNvSpPr>
            <a:spLocks noGrp="1"/>
          </p:cNvSpPr>
          <p:nvPr>
            <p:ph type="body" sz="quarter" idx="16"/>
          </p:nvPr>
        </p:nvSpPr>
        <p:spPr>
          <a:xfrm>
            <a:off x="8121650" y="1724025"/>
            <a:ext cx="3562351" cy="4260849"/>
          </a:xfrm>
        </p:spPr>
        <p:txBody>
          <a:bodyPr wrap="square">
            <a:noAutofit/>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a:extLst>
              <a:ext uri="{FF2B5EF4-FFF2-40B4-BE49-F238E27FC236}">
                <a16:creationId xmlns:a16="http://schemas.microsoft.com/office/drawing/2014/main" id="{9A8B5B9A-026E-3789-B62A-AA3BDF978343}"/>
              </a:ext>
            </a:extLst>
          </p:cNvPr>
          <p:cNvSpPr>
            <a:spLocks noGrp="1"/>
          </p:cNvSpPr>
          <p:nvPr>
            <p:ph type="ftr" sz="quarter" idx="3"/>
          </p:nvPr>
        </p:nvSpPr>
        <p:spPr>
          <a:xfrm>
            <a:off x="7296151" y="6428124"/>
            <a:ext cx="4032249" cy="135463"/>
          </a:xfrm>
          <a:prstGeom prst="rect">
            <a:avLst/>
          </a:prstGeom>
        </p:spPr>
        <p:txBody>
          <a:bodyPr lIns="0" tIns="0" rIns="0" bIns="0"/>
          <a:lstStyle>
            <a:lvl1pPr algn="r">
              <a:defRPr sz="600"/>
            </a:lvl1pPr>
          </a:lstStyle>
          <a:p>
            <a:endParaRPr lang="en-GB" dirty="0"/>
          </a:p>
        </p:txBody>
      </p:sp>
    </p:spTree>
    <p:extLst>
      <p:ext uri="{BB962C8B-B14F-4D97-AF65-F5344CB8AC3E}">
        <p14:creationId xmlns:p14="http://schemas.microsoft.com/office/powerpoint/2010/main" val="424196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and two text columns">
    <p:spTree>
      <p:nvGrpSpPr>
        <p:cNvPr id="1" name=""/>
        <p:cNvGrpSpPr/>
        <p:nvPr/>
      </p:nvGrpSpPr>
      <p:grpSpPr>
        <a:xfrm>
          <a:off x="0" y="0"/>
          <a:ext cx="0" cy="0"/>
          <a:chOff x="0" y="0"/>
          <a:chExt cx="0" cy="0"/>
        </a:xfrm>
      </p:grpSpPr>
      <p:sp>
        <p:nvSpPr>
          <p:cNvPr id="7" name="Text 1"/>
          <p:cNvSpPr>
            <a:spLocks noGrp="1"/>
          </p:cNvSpPr>
          <p:nvPr>
            <p:ph type="body" sz="quarter" idx="12"/>
          </p:nvPr>
        </p:nvSpPr>
        <p:spPr>
          <a:xfrm>
            <a:off x="4313767" y="1724025"/>
            <a:ext cx="3562351" cy="4260849"/>
          </a:xfrm>
        </p:spPr>
        <p:txBody>
          <a:bodyPr wrap="square">
            <a:noAutofit/>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p:cNvSpPr>
            <a:spLocks noGrp="1"/>
          </p:cNvSpPr>
          <p:nvPr>
            <p:ph type="title"/>
          </p:nvPr>
        </p:nvSpPr>
        <p:spPr/>
        <p:txBody>
          <a:bodyPr/>
          <a:lstStyle/>
          <a:p>
            <a:r>
              <a:rPr lang="en-US"/>
              <a:t>Click to edit Master title style</a:t>
            </a:r>
            <a:endParaRPr lang="en-US" dirty="0"/>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a:xfrm>
            <a:off x="11328400" y="6432342"/>
            <a:ext cx="355600" cy="92333"/>
          </a:xfrm>
          <a:prstGeom prst="rect">
            <a:avLst/>
          </a:prstGeom>
        </p:spPr>
        <p:txBody>
          <a:bodyPr/>
          <a:lstStyle/>
          <a:p>
            <a:fld id="{1AB31D9B-80B6-41F8-B283-556E26E6158E}" type="slidenum">
              <a:rPr lang="en-GB"/>
              <a:pPr/>
              <a:t>‹#›</a:t>
            </a:fld>
            <a:endParaRPr lang="en-GB" dirty="0"/>
          </a:p>
        </p:txBody>
      </p:sp>
      <p:sp>
        <p:nvSpPr>
          <p:cNvPr id="6" name="Text 2">
            <a:extLst>
              <a:ext uri="{FF2B5EF4-FFF2-40B4-BE49-F238E27FC236}">
                <a16:creationId xmlns:a16="http://schemas.microsoft.com/office/drawing/2014/main" id="{E86119EF-8777-30F3-9E63-01D4AD386DFA}"/>
              </a:ext>
            </a:extLst>
          </p:cNvPr>
          <p:cNvSpPr>
            <a:spLocks noGrp="1"/>
          </p:cNvSpPr>
          <p:nvPr>
            <p:ph type="body" sz="quarter" idx="15"/>
          </p:nvPr>
        </p:nvSpPr>
        <p:spPr>
          <a:xfrm>
            <a:off x="8120591" y="1724025"/>
            <a:ext cx="3562351" cy="4260849"/>
          </a:xfrm>
        </p:spPr>
        <p:txBody>
          <a:bodyPr wrap="square">
            <a:noAutofit/>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34F2100D-0589-E637-9D34-885B448A0E2E}"/>
              </a:ext>
            </a:extLst>
          </p:cNvPr>
          <p:cNvSpPr>
            <a:spLocks noGrp="1"/>
          </p:cNvSpPr>
          <p:nvPr>
            <p:ph type="pic" sz="quarter" idx="18"/>
          </p:nvPr>
        </p:nvSpPr>
        <p:spPr>
          <a:xfrm>
            <a:off x="508001" y="1724025"/>
            <a:ext cx="3561293" cy="4263313"/>
          </a:xfrm>
          <a:custGeom>
            <a:avLst/>
            <a:gdLst>
              <a:gd name="connsiteX0" fmla="*/ 218331 w 3561293"/>
              <a:gd name="connsiteY0" fmla="*/ 0 h 4263313"/>
              <a:gd name="connsiteX1" fmla="*/ 1058669 w 3561293"/>
              <a:gd name="connsiteY1" fmla="*/ 0 h 4263313"/>
              <a:gd name="connsiteX2" fmla="*/ 2502626 w 3561293"/>
              <a:gd name="connsiteY2" fmla="*/ 0 h 4263313"/>
              <a:gd name="connsiteX3" fmla="*/ 3342964 w 3561293"/>
              <a:gd name="connsiteY3" fmla="*/ 0 h 4263313"/>
              <a:gd name="connsiteX4" fmla="*/ 3561293 w 3561293"/>
              <a:gd name="connsiteY4" fmla="*/ 218329 h 4263313"/>
              <a:gd name="connsiteX5" fmla="*/ 3560486 w 3561293"/>
              <a:gd name="connsiteY5" fmla="*/ 3276471 h 4263313"/>
              <a:gd name="connsiteX6" fmla="*/ 2573644 w 3561293"/>
              <a:gd name="connsiteY6" fmla="*/ 4263313 h 4263313"/>
              <a:gd name="connsiteX7" fmla="*/ 1733306 w 3561293"/>
              <a:gd name="connsiteY7" fmla="*/ 4263313 h 4263313"/>
              <a:gd name="connsiteX8" fmla="*/ 1058669 w 3561293"/>
              <a:gd name="connsiteY8" fmla="*/ 4263313 h 4263313"/>
              <a:gd name="connsiteX9" fmla="*/ 218331 w 3561293"/>
              <a:gd name="connsiteY9" fmla="*/ 4263313 h 4263313"/>
              <a:gd name="connsiteX10" fmla="*/ 2 w 3561293"/>
              <a:gd name="connsiteY10" fmla="*/ 4044984 h 4263313"/>
              <a:gd name="connsiteX11" fmla="*/ 0 w 3561293"/>
              <a:gd name="connsiteY11" fmla="*/ 1866343 h 4263313"/>
              <a:gd name="connsiteX12" fmla="*/ 2 w 3561293"/>
              <a:gd name="connsiteY12" fmla="*/ 1866303 h 4263313"/>
              <a:gd name="connsiteX13" fmla="*/ 2 w 3561293"/>
              <a:gd name="connsiteY13" fmla="*/ 218329 h 4263313"/>
              <a:gd name="connsiteX14" fmla="*/ 218331 w 3561293"/>
              <a:gd name="connsiteY14" fmla="*/ 0 h 42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1293" h="4263313">
                <a:moveTo>
                  <a:pt x="218331" y="0"/>
                </a:moveTo>
                <a:lnTo>
                  <a:pt x="1058669" y="0"/>
                </a:lnTo>
                <a:lnTo>
                  <a:pt x="2502626" y="0"/>
                </a:lnTo>
                <a:lnTo>
                  <a:pt x="3342964" y="0"/>
                </a:lnTo>
                <a:cubicBezTo>
                  <a:pt x="3463544" y="0"/>
                  <a:pt x="3561293" y="97749"/>
                  <a:pt x="3561293" y="218329"/>
                </a:cubicBezTo>
                <a:cubicBezTo>
                  <a:pt x="3561024" y="1237710"/>
                  <a:pt x="3560754" y="2257091"/>
                  <a:pt x="3560486" y="3276471"/>
                </a:cubicBezTo>
                <a:cubicBezTo>
                  <a:pt x="3560486" y="3821488"/>
                  <a:pt x="3118661" y="4263313"/>
                  <a:pt x="2573644" y="4263313"/>
                </a:cubicBezTo>
                <a:lnTo>
                  <a:pt x="1733306" y="4263313"/>
                </a:lnTo>
                <a:lnTo>
                  <a:pt x="1058669" y="4263313"/>
                </a:lnTo>
                <a:lnTo>
                  <a:pt x="218331" y="4263313"/>
                </a:lnTo>
                <a:cubicBezTo>
                  <a:pt x="97751" y="4263313"/>
                  <a:pt x="2" y="4165564"/>
                  <a:pt x="2" y="4044984"/>
                </a:cubicBezTo>
                <a:cubicBezTo>
                  <a:pt x="1" y="3318770"/>
                  <a:pt x="1" y="2592557"/>
                  <a:pt x="0" y="1866343"/>
                </a:cubicBezTo>
                <a:cubicBezTo>
                  <a:pt x="1" y="1866329"/>
                  <a:pt x="1" y="1866316"/>
                  <a:pt x="2" y="1866303"/>
                </a:cubicBezTo>
                <a:lnTo>
                  <a:pt x="2" y="218329"/>
                </a:lnTo>
                <a:cubicBezTo>
                  <a:pt x="2" y="97749"/>
                  <a:pt x="97751" y="0"/>
                  <a:pt x="218331" y="0"/>
                </a:cubicBezTo>
                <a:close/>
              </a:path>
            </a:pathLst>
          </a:custGeom>
          <a:solidFill>
            <a:schemeClr val="bg2"/>
          </a:solidFill>
        </p:spPr>
        <p:txBody>
          <a:bodyPr vert="horz" wrap="square" lIns="0" tIns="0" rIns="0" bIns="0" rtlCol="0" anchor="ctr" anchorCtr="0">
            <a:noAutofit/>
          </a:bodyPr>
          <a:lstStyle>
            <a:lvl1pPr algn="ctr">
              <a:defRPr lang="en-GB"/>
            </a:lvl1pPr>
          </a:lstStyle>
          <a:p>
            <a:pPr lvl="0"/>
            <a:r>
              <a:rPr lang="en-US"/>
              <a:t>Click icon to add picture</a:t>
            </a:r>
            <a:endParaRPr lang="en-GB"/>
          </a:p>
        </p:txBody>
      </p:sp>
      <p:sp>
        <p:nvSpPr>
          <p:cNvPr id="2" name="Footer">
            <a:extLst>
              <a:ext uri="{FF2B5EF4-FFF2-40B4-BE49-F238E27FC236}">
                <a16:creationId xmlns:a16="http://schemas.microsoft.com/office/drawing/2014/main" id="{505E5D5D-5416-C42C-0D62-928D885D6A5A}"/>
              </a:ext>
            </a:extLst>
          </p:cNvPr>
          <p:cNvSpPr>
            <a:spLocks noGrp="1"/>
          </p:cNvSpPr>
          <p:nvPr>
            <p:ph type="ftr" sz="quarter" idx="3"/>
          </p:nvPr>
        </p:nvSpPr>
        <p:spPr>
          <a:xfrm>
            <a:off x="7296151" y="6428124"/>
            <a:ext cx="4032249" cy="135463"/>
          </a:xfrm>
          <a:prstGeom prst="rect">
            <a:avLst/>
          </a:prstGeom>
        </p:spPr>
        <p:txBody>
          <a:bodyPr lIns="0" tIns="0" rIns="0" bIns="0"/>
          <a:lstStyle>
            <a:lvl1pPr algn="r">
              <a:defRPr sz="600"/>
            </a:lvl1pPr>
          </a:lstStyle>
          <a:p>
            <a:endParaRPr lang="en-GB" dirty="0"/>
          </a:p>
        </p:txBody>
      </p:sp>
    </p:spTree>
    <p:extLst>
      <p:ext uri="{BB962C8B-B14F-4D97-AF65-F5344CB8AC3E}">
        <p14:creationId xmlns:p14="http://schemas.microsoft.com/office/powerpoint/2010/main" val="559791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pictures and text">
    <p:spTree>
      <p:nvGrpSpPr>
        <p:cNvPr id="1" name=""/>
        <p:cNvGrpSpPr/>
        <p:nvPr/>
      </p:nvGrpSpPr>
      <p:grpSpPr>
        <a:xfrm>
          <a:off x="0" y="0"/>
          <a:ext cx="0" cy="0"/>
          <a:chOff x="0" y="0"/>
          <a:chExt cx="0" cy="0"/>
        </a:xfrm>
      </p:grpSpPr>
      <p:sp>
        <p:nvSpPr>
          <p:cNvPr id="7" name="Text 1"/>
          <p:cNvSpPr>
            <a:spLocks noGrp="1"/>
          </p:cNvSpPr>
          <p:nvPr>
            <p:ph type="body" sz="quarter" idx="12"/>
          </p:nvPr>
        </p:nvSpPr>
        <p:spPr>
          <a:xfrm>
            <a:off x="508001" y="4159249"/>
            <a:ext cx="3562351" cy="1825626"/>
          </a:xfrm>
        </p:spPr>
        <p:txBody>
          <a:bodyPr wrap="square">
            <a:noAutofit/>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p:cNvSpPr>
            <a:spLocks noGrp="1"/>
          </p:cNvSpPr>
          <p:nvPr>
            <p:ph type="title"/>
          </p:nvPr>
        </p:nvSpPr>
        <p:spPr/>
        <p:txBody>
          <a:bodyPr/>
          <a:lstStyle/>
          <a:p>
            <a:r>
              <a:rPr lang="en-US"/>
              <a:t>Click to edit Master title style</a:t>
            </a:r>
            <a:endParaRPr lang="en-US" dirty="0"/>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a:xfrm>
            <a:off x="11328400" y="6432342"/>
            <a:ext cx="355600" cy="92333"/>
          </a:xfrm>
          <a:prstGeom prst="rect">
            <a:avLst/>
          </a:prstGeom>
        </p:spPr>
        <p:txBody>
          <a:bodyPr/>
          <a:lstStyle/>
          <a:p>
            <a:fld id="{1AB31D9B-80B6-41F8-B283-556E26E6158E}" type="slidenum">
              <a:rPr lang="en-GB"/>
              <a:pPr/>
              <a:t>‹#›</a:t>
            </a:fld>
            <a:endParaRPr lang="en-GB" dirty="0"/>
          </a:p>
        </p:txBody>
      </p:sp>
      <p:sp>
        <p:nvSpPr>
          <p:cNvPr id="6" name="Text 2">
            <a:extLst>
              <a:ext uri="{FF2B5EF4-FFF2-40B4-BE49-F238E27FC236}">
                <a16:creationId xmlns:a16="http://schemas.microsoft.com/office/drawing/2014/main" id="{E86119EF-8777-30F3-9E63-01D4AD386DFA}"/>
              </a:ext>
            </a:extLst>
          </p:cNvPr>
          <p:cNvSpPr>
            <a:spLocks noGrp="1"/>
          </p:cNvSpPr>
          <p:nvPr>
            <p:ph type="body" sz="quarter" idx="15"/>
          </p:nvPr>
        </p:nvSpPr>
        <p:spPr>
          <a:xfrm>
            <a:off x="4314825" y="4159249"/>
            <a:ext cx="3562351" cy="1825626"/>
          </a:xfrm>
        </p:spPr>
        <p:txBody>
          <a:bodyPr wrap="square">
            <a:noAutofit/>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3">
            <a:extLst>
              <a:ext uri="{FF2B5EF4-FFF2-40B4-BE49-F238E27FC236}">
                <a16:creationId xmlns:a16="http://schemas.microsoft.com/office/drawing/2014/main" id="{6177E45F-FC39-920F-EDA4-5D21BA3814C2}"/>
              </a:ext>
            </a:extLst>
          </p:cNvPr>
          <p:cNvSpPr>
            <a:spLocks noGrp="1"/>
          </p:cNvSpPr>
          <p:nvPr>
            <p:ph type="body" sz="quarter" idx="16"/>
          </p:nvPr>
        </p:nvSpPr>
        <p:spPr>
          <a:xfrm>
            <a:off x="8121650" y="4159249"/>
            <a:ext cx="3562351" cy="1825626"/>
          </a:xfrm>
        </p:spPr>
        <p:txBody>
          <a:bodyPr wrap="square">
            <a:noAutofit/>
          </a:bodyPr>
          <a:lstStyle>
            <a:lvl1pPr>
              <a:defRPr sz="2000"/>
            </a:lvl1pPr>
            <a:lvl2pPr>
              <a:defRPr sz="18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3D3DB0AB-9BFF-CD61-DB1D-CDEE17051B5E}"/>
              </a:ext>
            </a:extLst>
          </p:cNvPr>
          <p:cNvSpPr>
            <a:spLocks noGrp="1"/>
          </p:cNvSpPr>
          <p:nvPr>
            <p:ph type="pic" sz="quarter" idx="17"/>
          </p:nvPr>
        </p:nvSpPr>
        <p:spPr>
          <a:xfrm>
            <a:off x="507999" y="1724025"/>
            <a:ext cx="3562351" cy="2190750"/>
          </a:xfrm>
          <a:solidFill>
            <a:schemeClr val="bg2"/>
          </a:solidFill>
        </p:spPr>
        <p:txBody>
          <a:bodyPr vert="horz" wrap="square" lIns="0" tIns="0" rIns="0" bIns="0" rtlCol="0" anchor="ctr" anchorCtr="0">
            <a:noAutofit/>
          </a:bodyPr>
          <a:lstStyle>
            <a:lvl1pPr>
              <a:defRPr lang="en-GB"/>
            </a:lvl1pPr>
          </a:lstStyle>
          <a:p>
            <a:pPr lvl="0" algn="ctr"/>
            <a:r>
              <a:rPr lang="en-US"/>
              <a:t>Click icon to add picture</a:t>
            </a:r>
            <a:endParaRPr lang="en-GB"/>
          </a:p>
        </p:txBody>
      </p:sp>
      <p:sp>
        <p:nvSpPr>
          <p:cNvPr id="10" name="Picture Placeholder 8">
            <a:extLst>
              <a:ext uri="{FF2B5EF4-FFF2-40B4-BE49-F238E27FC236}">
                <a16:creationId xmlns:a16="http://schemas.microsoft.com/office/drawing/2014/main" id="{1025AE66-BD18-C353-03B1-F027E9D58750}"/>
              </a:ext>
            </a:extLst>
          </p:cNvPr>
          <p:cNvSpPr>
            <a:spLocks noGrp="1"/>
          </p:cNvSpPr>
          <p:nvPr>
            <p:ph type="pic" sz="quarter" idx="18"/>
          </p:nvPr>
        </p:nvSpPr>
        <p:spPr>
          <a:xfrm>
            <a:off x="4313767" y="1724025"/>
            <a:ext cx="3562351" cy="2190750"/>
          </a:xfrm>
          <a:solidFill>
            <a:schemeClr val="bg2"/>
          </a:solidFill>
        </p:spPr>
        <p:txBody>
          <a:bodyPr vert="horz" wrap="square" lIns="0" tIns="0" rIns="0" bIns="0" rtlCol="0" anchor="ctr" anchorCtr="0">
            <a:noAutofit/>
          </a:bodyPr>
          <a:lstStyle>
            <a:lvl1pPr>
              <a:defRPr lang="en-GB"/>
            </a:lvl1pPr>
          </a:lstStyle>
          <a:p>
            <a:pPr lvl="0" algn="ctr"/>
            <a:r>
              <a:rPr lang="en-US"/>
              <a:t>Click icon to add picture</a:t>
            </a:r>
            <a:endParaRPr lang="en-GB"/>
          </a:p>
        </p:txBody>
      </p:sp>
      <p:sp>
        <p:nvSpPr>
          <p:cNvPr id="11" name="Picture Placeholder 8">
            <a:extLst>
              <a:ext uri="{FF2B5EF4-FFF2-40B4-BE49-F238E27FC236}">
                <a16:creationId xmlns:a16="http://schemas.microsoft.com/office/drawing/2014/main" id="{C892E4BA-5711-DFCF-4D73-431C6B13084B}"/>
              </a:ext>
            </a:extLst>
          </p:cNvPr>
          <p:cNvSpPr>
            <a:spLocks noGrp="1"/>
          </p:cNvSpPr>
          <p:nvPr>
            <p:ph type="pic" sz="quarter" idx="19"/>
          </p:nvPr>
        </p:nvSpPr>
        <p:spPr>
          <a:xfrm>
            <a:off x="8121650" y="1724025"/>
            <a:ext cx="3562351" cy="2190750"/>
          </a:xfrm>
          <a:solidFill>
            <a:schemeClr val="bg2"/>
          </a:solidFill>
        </p:spPr>
        <p:txBody>
          <a:bodyPr vert="horz" wrap="square" lIns="0" tIns="0" rIns="0" bIns="0" rtlCol="0" anchor="ctr" anchorCtr="0">
            <a:noAutofit/>
          </a:bodyPr>
          <a:lstStyle>
            <a:lvl1pPr>
              <a:defRPr lang="en-GB"/>
            </a:lvl1pPr>
          </a:lstStyle>
          <a:p>
            <a:pPr lvl="0" algn="ctr"/>
            <a:r>
              <a:rPr lang="en-US"/>
              <a:t>Click icon to add picture</a:t>
            </a:r>
            <a:endParaRPr lang="en-GB"/>
          </a:p>
        </p:txBody>
      </p:sp>
      <p:sp>
        <p:nvSpPr>
          <p:cNvPr id="8" name="Footer">
            <a:extLst>
              <a:ext uri="{FF2B5EF4-FFF2-40B4-BE49-F238E27FC236}">
                <a16:creationId xmlns:a16="http://schemas.microsoft.com/office/drawing/2014/main" id="{EDC678C6-518F-FDA2-A5E1-89BE67C33C5E}"/>
              </a:ext>
            </a:extLst>
          </p:cNvPr>
          <p:cNvSpPr>
            <a:spLocks noGrp="1"/>
          </p:cNvSpPr>
          <p:nvPr>
            <p:ph type="ftr" sz="quarter" idx="3"/>
          </p:nvPr>
        </p:nvSpPr>
        <p:spPr>
          <a:xfrm>
            <a:off x="7296151" y="6428124"/>
            <a:ext cx="4032249" cy="135463"/>
          </a:xfrm>
          <a:prstGeom prst="rect">
            <a:avLst/>
          </a:prstGeom>
        </p:spPr>
        <p:txBody>
          <a:bodyPr lIns="0" tIns="0" rIns="0" bIns="0"/>
          <a:lstStyle>
            <a:lvl1pPr algn="r">
              <a:defRPr sz="600"/>
            </a:lvl1pPr>
          </a:lstStyle>
          <a:p>
            <a:endParaRPr lang="en-GB" dirty="0"/>
          </a:p>
        </p:txBody>
      </p:sp>
    </p:spTree>
    <p:extLst>
      <p:ext uri="{BB962C8B-B14F-4D97-AF65-F5344CB8AC3E}">
        <p14:creationId xmlns:p14="http://schemas.microsoft.com/office/powerpoint/2010/main" val="2875895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7" name="Text 1"/>
          <p:cNvSpPr>
            <a:spLocks noGrp="1"/>
          </p:cNvSpPr>
          <p:nvPr>
            <p:ph type="body" sz="quarter" idx="12"/>
          </p:nvPr>
        </p:nvSpPr>
        <p:spPr>
          <a:xfrm>
            <a:off x="508001" y="1724024"/>
            <a:ext cx="2609851" cy="4260849"/>
          </a:xfrm>
        </p:spPr>
        <p:txBody>
          <a:bodyPr wrap="square">
            <a:noAutofit/>
          </a:bodyPr>
          <a:lstStyle>
            <a:lvl1pPr>
              <a:defRPr sz="1800"/>
            </a:lvl1pPr>
            <a:lvl2pPr>
              <a:defRPr sz="16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a:xfrm>
            <a:off x="11328400" y="6432342"/>
            <a:ext cx="355600" cy="92333"/>
          </a:xfrm>
          <a:prstGeom prst="rect">
            <a:avLst/>
          </a:prstGeom>
        </p:spPr>
        <p:txBody>
          <a:bodyPr/>
          <a:lstStyle/>
          <a:p>
            <a:fld id="{1AB31D9B-80B6-41F8-B283-556E26E6158E}" type="slidenum">
              <a:rPr lang="en-GB"/>
              <a:pPr/>
              <a:t>‹#›</a:t>
            </a:fld>
            <a:endParaRPr lang="en-GB" dirty="0"/>
          </a:p>
        </p:txBody>
      </p:sp>
      <p:sp>
        <p:nvSpPr>
          <p:cNvPr id="6" name="Text 2">
            <a:extLst>
              <a:ext uri="{FF2B5EF4-FFF2-40B4-BE49-F238E27FC236}">
                <a16:creationId xmlns:a16="http://schemas.microsoft.com/office/drawing/2014/main" id="{E86119EF-8777-30F3-9E63-01D4AD386DFA}"/>
              </a:ext>
            </a:extLst>
          </p:cNvPr>
          <p:cNvSpPr>
            <a:spLocks noGrp="1"/>
          </p:cNvSpPr>
          <p:nvPr>
            <p:ph type="body" sz="quarter" idx="15"/>
          </p:nvPr>
        </p:nvSpPr>
        <p:spPr>
          <a:xfrm>
            <a:off x="3363384" y="1724024"/>
            <a:ext cx="2609851" cy="4260849"/>
          </a:xfrm>
        </p:spPr>
        <p:txBody>
          <a:bodyPr wrap="square">
            <a:noAutofit/>
          </a:bodyPr>
          <a:lstStyle>
            <a:lvl1pPr>
              <a:defRPr sz="1800"/>
            </a:lvl1pPr>
            <a:lvl2pPr>
              <a:defRPr sz="16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3">
            <a:extLst>
              <a:ext uri="{FF2B5EF4-FFF2-40B4-BE49-F238E27FC236}">
                <a16:creationId xmlns:a16="http://schemas.microsoft.com/office/drawing/2014/main" id="{6177E45F-FC39-920F-EDA4-5D21BA3814C2}"/>
              </a:ext>
            </a:extLst>
          </p:cNvPr>
          <p:cNvSpPr>
            <a:spLocks noGrp="1"/>
          </p:cNvSpPr>
          <p:nvPr>
            <p:ph type="body" sz="quarter" idx="16"/>
          </p:nvPr>
        </p:nvSpPr>
        <p:spPr>
          <a:xfrm>
            <a:off x="6218767" y="1724024"/>
            <a:ext cx="2609851" cy="4260849"/>
          </a:xfrm>
        </p:spPr>
        <p:txBody>
          <a:bodyPr wrap="square">
            <a:noAutofit/>
          </a:bodyPr>
          <a:lstStyle>
            <a:lvl1pPr>
              <a:defRPr sz="1800"/>
            </a:lvl1pPr>
            <a:lvl2pPr>
              <a:defRPr sz="16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3">
            <a:extLst>
              <a:ext uri="{FF2B5EF4-FFF2-40B4-BE49-F238E27FC236}">
                <a16:creationId xmlns:a16="http://schemas.microsoft.com/office/drawing/2014/main" id="{08082B98-B350-34D1-0826-CE1F3BBF7750}"/>
              </a:ext>
            </a:extLst>
          </p:cNvPr>
          <p:cNvSpPr>
            <a:spLocks noGrp="1"/>
          </p:cNvSpPr>
          <p:nvPr>
            <p:ph type="body" sz="quarter" idx="17"/>
          </p:nvPr>
        </p:nvSpPr>
        <p:spPr>
          <a:xfrm>
            <a:off x="9074149" y="1724024"/>
            <a:ext cx="2609851" cy="4260849"/>
          </a:xfrm>
        </p:spPr>
        <p:txBody>
          <a:bodyPr wrap="square">
            <a:noAutofit/>
          </a:bodyPr>
          <a:lstStyle>
            <a:lvl1pPr>
              <a:defRPr sz="1800"/>
            </a:lvl1pPr>
            <a:lvl2pPr>
              <a:defRPr sz="16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a:extLst>
              <a:ext uri="{FF2B5EF4-FFF2-40B4-BE49-F238E27FC236}">
                <a16:creationId xmlns:a16="http://schemas.microsoft.com/office/drawing/2014/main" id="{C6F474FC-E4EB-CD83-0A4F-AD1662ACD32C}"/>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F3D69093-5D41-4F66-4938-8A7BFB25AD4B}"/>
              </a:ext>
            </a:extLst>
          </p:cNvPr>
          <p:cNvSpPr>
            <a:spLocks noGrp="1"/>
          </p:cNvSpPr>
          <p:nvPr>
            <p:ph type="ftr" sz="quarter" idx="3"/>
          </p:nvPr>
        </p:nvSpPr>
        <p:spPr>
          <a:xfrm>
            <a:off x="7296151" y="6428124"/>
            <a:ext cx="4032249" cy="135463"/>
          </a:xfrm>
          <a:prstGeom prst="rect">
            <a:avLst/>
          </a:prstGeom>
        </p:spPr>
        <p:txBody>
          <a:bodyPr lIns="0" tIns="0" rIns="0" bIns="0"/>
          <a:lstStyle>
            <a:lvl1pPr algn="r">
              <a:defRPr sz="600"/>
            </a:lvl1pPr>
          </a:lstStyle>
          <a:p>
            <a:endParaRPr lang="en-GB" dirty="0"/>
          </a:p>
        </p:txBody>
      </p:sp>
    </p:spTree>
    <p:extLst>
      <p:ext uri="{BB962C8B-B14F-4D97-AF65-F5344CB8AC3E}">
        <p14:creationId xmlns:p14="http://schemas.microsoft.com/office/powerpoint/2010/main" val="3654296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with title boxes">
    <p:spTree>
      <p:nvGrpSpPr>
        <p:cNvPr id="1" name=""/>
        <p:cNvGrpSpPr/>
        <p:nvPr/>
      </p:nvGrpSpPr>
      <p:grpSpPr>
        <a:xfrm>
          <a:off x="0" y="0"/>
          <a:ext cx="0" cy="0"/>
          <a:chOff x="0" y="0"/>
          <a:chExt cx="0" cy="0"/>
        </a:xfrm>
      </p:grpSpPr>
      <p:sp>
        <p:nvSpPr>
          <p:cNvPr id="7" name="Text 1"/>
          <p:cNvSpPr>
            <a:spLocks noGrp="1"/>
          </p:cNvSpPr>
          <p:nvPr>
            <p:ph type="body" sz="quarter" idx="12"/>
          </p:nvPr>
        </p:nvSpPr>
        <p:spPr>
          <a:xfrm>
            <a:off x="508001" y="1724024"/>
            <a:ext cx="2609851" cy="973139"/>
          </a:xfrm>
          <a:solidFill>
            <a:schemeClr val="bg2"/>
          </a:solidFill>
        </p:spPr>
        <p:txBody>
          <a:bodyPr wrap="square" lIns="108000" tIns="108000" rIns="108000" bIns="108000">
            <a:noAutofit/>
          </a:bodyPr>
          <a:lstStyle>
            <a:lvl1pPr marL="0" indent="0">
              <a:buNone/>
              <a:defRPr sz="1800" b="1"/>
            </a:lvl1pPr>
            <a:lvl2pPr marL="0" indent="0">
              <a:buNone/>
              <a:defRPr sz="1600"/>
            </a:lvl2pPr>
            <a:lvl3pPr marL="285750" indent="-285750">
              <a:buFont typeface="Arial" panose="020B0604020202020204" pitchFamily="34" charset="0"/>
              <a:buChar char="•"/>
              <a:defRPr sz="1600"/>
            </a:lvl3pPr>
            <a:lvl4pPr marL="534988" indent="-268288">
              <a:buFont typeface="Arial" panose="020B0604020202020204" pitchFamily="34" charset="0"/>
              <a:buChar char="–"/>
              <a:defRPr sz="1600"/>
            </a:lvl4pPr>
            <a:lvl5pPr marL="803275" indent="-266700">
              <a:buFont typeface="Arial" panose="020B0604020202020204" pitchFamily="34" charset="0"/>
              <a:buChar char="–"/>
              <a:tabLst/>
              <a:defRPr sz="1600"/>
            </a:lvl5pPr>
          </a:lstStyle>
          <a:p>
            <a:pPr lvl="0"/>
            <a:r>
              <a:rPr lang="en-US"/>
              <a:t>Click to edit Master text styles</a:t>
            </a:r>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a:xfrm>
            <a:off x="11328400" y="6432342"/>
            <a:ext cx="355600" cy="92333"/>
          </a:xfrm>
          <a:prstGeom prst="rect">
            <a:avLst/>
          </a:prstGeom>
        </p:spPr>
        <p:txBody>
          <a:bodyPr/>
          <a:lstStyle/>
          <a:p>
            <a:fld id="{1AB31D9B-80B6-41F8-B283-556E26E6158E}" type="slidenum">
              <a:rPr lang="en-GB"/>
              <a:pPr/>
              <a:t>‹#›</a:t>
            </a:fld>
            <a:endParaRPr lang="en-GB" dirty="0"/>
          </a:p>
        </p:txBody>
      </p:sp>
      <p:sp>
        <p:nvSpPr>
          <p:cNvPr id="9" name="Title 8">
            <a:extLst>
              <a:ext uri="{FF2B5EF4-FFF2-40B4-BE49-F238E27FC236}">
                <a16:creationId xmlns:a16="http://schemas.microsoft.com/office/drawing/2014/main" id="{C6F474FC-E4EB-CD83-0A4F-AD1662ACD32C}"/>
              </a:ext>
            </a:extLst>
          </p:cNvPr>
          <p:cNvSpPr>
            <a:spLocks noGrp="1"/>
          </p:cNvSpPr>
          <p:nvPr>
            <p:ph type="title"/>
          </p:nvPr>
        </p:nvSpPr>
        <p:spPr/>
        <p:txBody>
          <a:bodyPr/>
          <a:lstStyle/>
          <a:p>
            <a:r>
              <a:rPr lang="en-US"/>
              <a:t>Click to edit Master title style</a:t>
            </a:r>
            <a:endParaRPr lang="en-GB"/>
          </a:p>
        </p:txBody>
      </p:sp>
      <p:sp>
        <p:nvSpPr>
          <p:cNvPr id="12" name="Text 1">
            <a:extLst>
              <a:ext uri="{FF2B5EF4-FFF2-40B4-BE49-F238E27FC236}">
                <a16:creationId xmlns:a16="http://schemas.microsoft.com/office/drawing/2014/main" id="{BAECF42E-FD59-D809-A82F-B2E219E4B112}"/>
              </a:ext>
            </a:extLst>
          </p:cNvPr>
          <p:cNvSpPr>
            <a:spLocks noGrp="1"/>
          </p:cNvSpPr>
          <p:nvPr>
            <p:ph type="body" sz="quarter" idx="15"/>
          </p:nvPr>
        </p:nvSpPr>
        <p:spPr>
          <a:xfrm>
            <a:off x="508001" y="2924176"/>
            <a:ext cx="2609851" cy="2816224"/>
          </a:xfrm>
          <a:noFill/>
        </p:spPr>
        <p:txBody>
          <a:bodyPr wrap="square" lIns="0" tIns="0" rIns="0" bIns="0">
            <a:noAutofit/>
          </a:bodyPr>
          <a:lstStyle>
            <a:lvl1pPr marL="0" indent="0">
              <a:buNone/>
              <a:defRPr sz="1600" b="0"/>
            </a:lvl1pPr>
            <a:lvl2pPr marL="285750" indent="-285750">
              <a:buFont typeface="Arial" panose="020B0604020202020204" pitchFamily="34" charset="0"/>
              <a:buChar char="•"/>
              <a:defRPr sz="1400"/>
            </a:lvl2pPr>
            <a:lvl3pPr marL="538163" indent="-274638">
              <a:buFont typeface="Arial" panose="020B0604020202020204" pitchFamily="34" charset="0"/>
              <a:buChar char="–"/>
              <a:defRPr sz="1400"/>
            </a:lvl3pPr>
            <a:lvl4pPr marL="803275" indent="-268288">
              <a:buFont typeface="Arial" panose="020B0604020202020204" pitchFamily="34" charset="0"/>
              <a:buChar char="–"/>
              <a:tabLst/>
              <a:defRPr sz="1400"/>
            </a:lvl4pPr>
            <a:lvl5pPr marL="1076325" indent="-266700">
              <a:buFont typeface="Arial" panose="020B0604020202020204" pitchFamily="34" charset="0"/>
              <a:buChar cha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1">
            <a:extLst>
              <a:ext uri="{FF2B5EF4-FFF2-40B4-BE49-F238E27FC236}">
                <a16:creationId xmlns:a16="http://schemas.microsoft.com/office/drawing/2014/main" id="{F03EDDD8-3FC6-140A-25AF-5B4F8A0544BC}"/>
              </a:ext>
            </a:extLst>
          </p:cNvPr>
          <p:cNvSpPr>
            <a:spLocks noGrp="1"/>
          </p:cNvSpPr>
          <p:nvPr>
            <p:ph type="body" sz="quarter" idx="16"/>
          </p:nvPr>
        </p:nvSpPr>
        <p:spPr>
          <a:xfrm>
            <a:off x="3360102" y="1724024"/>
            <a:ext cx="2609851" cy="973139"/>
          </a:xfrm>
          <a:solidFill>
            <a:schemeClr val="bg2"/>
          </a:solidFill>
        </p:spPr>
        <p:txBody>
          <a:bodyPr wrap="square" lIns="108000" tIns="108000" rIns="108000" bIns="108000">
            <a:noAutofit/>
          </a:bodyPr>
          <a:lstStyle>
            <a:lvl1pPr marL="0" indent="0">
              <a:buNone/>
              <a:defRPr sz="1800" b="1"/>
            </a:lvl1pPr>
            <a:lvl2pPr marL="0" indent="0">
              <a:buNone/>
              <a:defRPr sz="1600"/>
            </a:lvl2pPr>
            <a:lvl3pPr marL="285750" indent="-285750">
              <a:buFont typeface="Arial" panose="020B0604020202020204" pitchFamily="34" charset="0"/>
              <a:buChar char="•"/>
              <a:defRPr sz="1600"/>
            </a:lvl3pPr>
            <a:lvl4pPr marL="534988" indent="-268288">
              <a:buFont typeface="Arial" panose="020B0604020202020204" pitchFamily="34" charset="0"/>
              <a:buChar char="–"/>
              <a:defRPr sz="1600"/>
            </a:lvl4pPr>
            <a:lvl5pPr marL="803275" indent="-266700">
              <a:buFont typeface="Arial" panose="020B0604020202020204" pitchFamily="34" charset="0"/>
              <a:buChar char="–"/>
              <a:tabLst/>
              <a:defRPr sz="1600"/>
            </a:lvl5pPr>
          </a:lstStyle>
          <a:p>
            <a:pPr lvl="0"/>
            <a:r>
              <a:rPr lang="en-US"/>
              <a:t>Click to edit Master text styles</a:t>
            </a:r>
          </a:p>
        </p:txBody>
      </p:sp>
      <p:sp>
        <p:nvSpPr>
          <p:cNvPr id="14" name="Text 1">
            <a:extLst>
              <a:ext uri="{FF2B5EF4-FFF2-40B4-BE49-F238E27FC236}">
                <a16:creationId xmlns:a16="http://schemas.microsoft.com/office/drawing/2014/main" id="{EA38B840-8B22-DF9F-E9B2-3A822CFF3EE9}"/>
              </a:ext>
            </a:extLst>
          </p:cNvPr>
          <p:cNvSpPr>
            <a:spLocks noGrp="1"/>
          </p:cNvSpPr>
          <p:nvPr>
            <p:ph type="body" sz="quarter" idx="17"/>
          </p:nvPr>
        </p:nvSpPr>
        <p:spPr>
          <a:xfrm>
            <a:off x="3363384" y="2924176"/>
            <a:ext cx="2609851" cy="2816224"/>
          </a:xfrm>
          <a:noFill/>
        </p:spPr>
        <p:txBody>
          <a:bodyPr wrap="square" lIns="0" tIns="0" rIns="0" bIns="0">
            <a:noAutofit/>
          </a:bodyPr>
          <a:lstStyle>
            <a:lvl1pPr marL="0" indent="0">
              <a:buNone/>
              <a:defRPr sz="1600" b="0"/>
            </a:lvl1pPr>
            <a:lvl2pPr marL="285750" indent="-285750">
              <a:buFont typeface="Arial" panose="020B0604020202020204" pitchFamily="34" charset="0"/>
              <a:buChar char="•"/>
              <a:defRPr sz="1400"/>
            </a:lvl2pPr>
            <a:lvl3pPr marL="538163" indent="-274638">
              <a:buFont typeface="Arial" panose="020B0604020202020204" pitchFamily="34" charset="0"/>
              <a:buChar char="–"/>
              <a:defRPr sz="1400"/>
            </a:lvl3pPr>
            <a:lvl4pPr marL="803275" indent="-268288">
              <a:buFont typeface="Arial" panose="020B0604020202020204" pitchFamily="34" charset="0"/>
              <a:buChar char="–"/>
              <a:tabLst/>
              <a:defRPr sz="1400"/>
            </a:lvl4pPr>
            <a:lvl5pPr marL="1076325" indent="-266700">
              <a:buFont typeface="Arial" panose="020B0604020202020204" pitchFamily="34" charset="0"/>
              <a:buChar cha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1">
            <a:extLst>
              <a:ext uri="{FF2B5EF4-FFF2-40B4-BE49-F238E27FC236}">
                <a16:creationId xmlns:a16="http://schemas.microsoft.com/office/drawing/2014/main" id="{E9674224-A689-FF2B-EB7F-B16098C6EC00}"/>
              </a:ext>
            </a:extLst>
          </p:cNvPr>
          <p:cNvSpPr>
            <a:spLocks noGrp="1"/>
          </p:cNvSpPr>
          <p:nvPr>
            <p:ph type="body" sz="quarter" idx="18"/>
          </p:nvPr>
        </p:nvSpPr>
        <p:spPr>
          <a:xfrm>
            <a:off x="6212204" y="1724024"/>
            <a:ext cx="2609851" cy="973139"/>
          </a:xfrm>
          <a:solidFill>
            <a:schemeClr val="bg2"/>
          </a:solidFill>
        </p:spPr>
        <p:txBody>
          <a:bodyPr wrap="square" lIns="108000" tIns="108000" rIns="108000" bIns="108000">
            <a:noAutofit/>
          </a:bodyPr>
          <a:lstStyle>
            <a:lvl1pPr marL="0" indent="0">
              <a:buNone/>
              <a:defRPr sz="1800" b="1"/>
            </a:lvl1pPr>
            <a:lvl2pPr marL="0" indent="0">
              <a:buNone/>
              <a:defRPr sz="1600"/>
            </a:lvl2pPr>
            <a:lvl3pPr marL="285750" indent="-285750">
              <a:buFont typeface="Arial" panose="020B0604020202020204" pitchFamily="34" charset="0"/>
              <a:buChar char="•"/>
              <a:defRPr sz="1600"/>
            </a:lvl3pPr>
            <a:lvl4pPr marL="534988" indent="-268288">
              <a:buFont typeface="Arial" panose="020B0604020202020204" pitchFamily="34" charset="0"/>
              <a:buChar char="–"/>
              <a:defRPr sz="1600"/>
            </a:lvl4pPr>
            <a:lvl5pPr marL="803275" indent="-266700">
              <a:buFont typeface="Arial" panose="020B0604020202020204" pitchFamily="34" charset="0"/>
              <a:buChar char="–"/>
              <a:tabLst/>
              <a:defRPr sz="1600"/>
            </a:lvl5pPr>
          </a:lstStyle>
          <a:p>
            <a:pPr lvl="0"/>
            <a:r>
              <a:rPr lang="en-US"/>
              <a:t>Click to edit Master text styles</a:t>
            </a:r>
          </a:p>
        </p:txBody>
      </p:sp>
      <p:sp>
        <p:nvSpPr>
          <p:cNvPr id="16" name="Text 1">
            <a:extLst>
              <a:ext uri="{FF2B5EF4-FFF2-40B4-BE49-F238E27FC236}">
                <a16:creationId xmlns:a16="http://schemas.microsoft.com/office/drawing/2014/main" id="{794132B6-137E-0DD3-E988-6236C8D264CA}"/>
              </a:ext>
            </a:extLst>
          </p:cNvPr>
          <p:cNvSpPr>
            <a:spLocks noGrp="1"/>
          </p:cNvSpPr>
          <p:nvPr>
            <p:ph type="body" sz="quarter" idx="19"/>
          </p:nvPr>
        </p:nvSpPr>
        <p:spPr>
          <a:xfrm>
            <a:off x="6218767" y="2924176"/>
            <a:ext cx="2609851" cy="2816224"/>
          </a:xfrm>
          <a:noFill/>
        </p:spPr>
        <p:txBody>
          <a:bodyPr wrap="square" lIns="0" tIns="0" rIns="0" bIns="0">
            <a:noAutofit/>
          </a:bodyPr>
          <a:lstStyle>
            <a:lvl1pPr marL="0" indent="0">
              <a:buNone/>
              <a:defRPr sz="1600" b="0"/>
            </a:lvl1pPr>
            <a:lvl2pPr marL="285750" indent="-285750">
              <a:buFont typeface="Arial" panose="020B0604020202020204" pitchFamily="34" charset="0"/>
              <a:buChar char="•"/>
              <a:defRPr sz="1400"/>
            </a:lvl2pPr>
            <a:lvl3pPr marL="538163" indent="-274638">
              <a:buFont typeface="Arial" panose="020B0604020202020204" pitchFamily="34" charset="0"/>
              <a:buChar char="–"/>
              <a:defRPr sz="1400"/>
            </a:lvl3pPr>
            <a:lvl4pPr marL="803275" indent="-268288">
              <a:buFont typeface="Arial" panose="020B0604020202020204" pitchFamily="34" charset="0"/>
              <a:buChar char="–"/>
              <a:tabLst/>
              <a:defRPr sz="1400"/>
            </a:lvl4pPr>
            <a:lvl5pPr marL="1076325" indent="-266700">
              <a:buFont typeface="Arial" panose="020B0604020202020204" pitchFamily="34" charset="0"/>
              <a:buChar cha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1">
            <a:extLst>
              <a:ext uri="{FF2B5EF4-FFF2-40B4-BE49-F238E27FC236}">
                <a16:creationId xmlns:a16="http://schemas.microsoft.com/office/drawing/2014/main" id="{53A9BFE2-4615-AF28-DAFD-26EA25E009E9}"/>
              </a:ext>
            </a:extLst>
          </p:cNvPr>
          <p:cNvSpPr>
            <a:spLocks noGrp="1"/>
          </p:cNvSpPr>
          <p:nvPr>
            <p:ph type="body" sz="quarter" idx="20"/>
          </p:nvPr>
        </p:nvSpPr>
        <p:spPr>
          <a:xfrm>
            <a:off x="9074150" y="1724024"/>
            <a:ext cx="2609851" cy="973139"/>
          </a:xfrm>
          <a:solidFill>
            <a:schemeClr val="bg2"/>
          </a:solidFill>
        </p:spPr>
        <p:txBody>
          <a:bodyPr wrap="square" lIns="108000" tIns="108000" rIns="108000" bIns="108000">
            <a:noAutofit/>
          </a:bodyPr>
          <a:lstStyle>
            <a:lvl1pPr marL="0" indent="0">
              <a:buNone/>
              <a:defRPr sz="1800" b="1"/>
            </a:lvl1pPr>
            <a:lvl2pPr marL="0" indent="0">
              <a:buNone/>
              <a:defRPr sz="1600"/>
            </a:lvl2pPr>
            <a:lvl3pPr marL="285750" indent="-285750">
              <a:buFont typeface="Arial" panose="020B0604020202020204" pitchFamily="34" charset="0"/>
              <a:buChar char="•"/>
              <a:defRPr sz="1600"/>
            </a:lvl3pPr>
            <a:lvl4pPr marL="534988" indent="-268288">
              <a:buFont typeface="Arial" panose="020B0604020202020204" pitchFamily="34" charset="0"/>
              <a:buChar char="–"/>
              <a:defRPr sz="1600"/>
            </a:lvl4pPr>
            <a:lvl5pPr marL="803275" indent="-266700">
              <a:buFont typeface="Arial" panose="020B0604020202020204" pitchFamily="34" charset="0"/>
              <a:buChar char="–"/>
              <a:tabLst/>
              <a:defRPr sz="1600"/>
            </a:lvl5pPr>
          </a:lstStyle>
          <a:p>
            <a:pPr lvl="0"/>
            <a:r>
              <a:rPr lang="en-US"/>
              <a:t>Click to edit Master text styles</a:t>
            </a:r>
          </a:p>
        </p:txBody>
      </p:sp>
      <p:sp>
        <p:nvSpPr>
          <p:cNvPr id="18" name="Text 1">
            <a:extLst>
              <a:ext uri="{FF2B5EF4-FFF2-40B4-BE49-F238E27FC236}">
                <a16:creationId xmlns:a16="http://schemas.microsoft.com/office/drawing/2014/main" id="{FCC25EE5-EBA4-7260-6D99-656309E62D9F}"/>
              </a:ext>
            </a:extLst>
          </p:cNvPr>
          <p:cNvSpPr>
            <a:spLocks noGrp="1"/>
          </p:cNvSpPr>
          <p:nvPr>
            <p:ph type="body" sz="quarter" idx="21"/>
          </p:nvPr>
        </p:nvSpPr>
        <p:spPr>
          <a:xfrm>
            <a:off x="9074150" y="2924176"/>
            <a:ext cx="2609851" cy="2816224"/>
          </a:xfrm>
          <a:noFill/>
        </p:spPr>
        <p:txBody>
          <a:bodyPr wrap="square" lIns="0" tIns="0" rIns="0" bIns="0">
            <a:noAutofit/>
          </a:bodyPr>
          <a:lstStyle>
            <a:lvl1pPr marL="0" indent="0">
              <a:buNone/>
              <a:defRPr sz="1600" b="0"/>
            </a:lvl1pPr>
            <a:lvl2pPr marL="285750" indent="-285750">
              <a:buFont typeface="Arial" panose="020B0604020202020204" pitchFamily="34" charset="0"/>
              <a:buChar char="•"/>
              <a:defRPr sz="1400"/>
            </a:lvl2pPr>
            <a:lvl3pPr marL="538163" indent="-274638">
              <a:buFont typeface="Arial" panose="020B0604020202020204" pitchFamily="34" charset="0"/>
              <a:buChar char="–"/>
              <a:defRPr sz="1400"/>
            </a:lvl3pPr>
            <a:lvl4pPr marL="803275" indent="-268288">
              <a:buFont typeface="Arial" panose="020B0604020202020204" pitchFamily="34" charset="0"/>
              <a:buChar char="–"/>
              <a:tabLst/>
              <a:defRPr sz="1400"/>
            </a:lvl4pPr>
            <a:lvl5pPr marL="1076325" indent="-266700">
              <a:buFont typeface="Arial" panose="020B0604020202020204" pitchFamily="34" charset="0"/>
              <a:buChar cha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a:extLst>
              <a:ext uri="{FF2B5EF4-FFF2-40B4-BE49-F238E27FC236}">
                <a16:creationId xmlns:a16="http://schemas.microsoft.com/office/drawing/2014/main" id="{235A9205-A9E8-8EF3-58B7-AF8D134EDF2A}"/>
              </a:ext>
            </a:extLst>
          </p:cNvPr>
          <p:cNvSpPr>
            <a:spLocks noGrp="1"/>
          </p:cNvSpPr>
          <p:nvPr>
            <p:ph type="ftr" sz="quarter" idx="3"/>
          </p:nvPr>
        </p:nvSpPr>
        <p:spPr>
          <a:xfrm>
            <a:off x="7296151" y="6428124"/>
            <a:ext cx="4032249" cy="135463"/>
          </a:xfrm>
          <a:prstGeom prst="rect">
            <a:avLst/>
          </a:prstGeom>
        </p:spPr>
        <p:txBody>
          <a:bodyPr lIns="0" tIns="0" rIns="0" bIns="0"/>
          <a:lstStyle>
            <a:lvl1pPr algn="r">
              <a:defRPr sz="600"/>
            </a:lvl1pPr>
          </a:lstStyle>
          <a:p>
            <a:endParaRPr lang="en-GB" dirty="0"/>
          </a:p>
        </p:txBody>
      </p:sp>
    </p:spTree>
    <p:extLst>
      <p:ext uri="{BB962C8B-B14F-4D97-AF65-F5344CB8AC3E}">
        <p14:creationId xmlns:p14="http://schemas.microsoft.com/office/powerpoint/2010/main" val="2576635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page photo">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7836D4-2558-169F-5675-195379D8429E}"/>
              </a:ext>
            </a:extLst>
          </p:cNvPr>
          <p:cNvSpPr/>
          <p:nvPr userDrawn="1"/>
        </p:nvSpPr>
        <p:spPr>
          <a:xfrm>
            <a:off x="350643" y="6035465"/>
            <a:ext cx="1959429" cy="740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bg1"/>
              </a:solidFill>
            </a:endParaRPr>
          </a:p>
        </p:txBody>
      </p:sp>
      <p:sp>
        <p:nvSpPr>
          <p:cNvPr id="10" name="Picture Placeholder 9">
            <a:extLst>
              <a:ext uri="{FF2B5EF4-FFF2-40B4-BE49-F238E27FC236}">
                <a16:creationId xmlns:a16="http://schemas.microsoft.com/office/drawing/2014/main" id="{B50ACB6F-9A85-F169-F291-E04F4767E09D}"/>
              </a:ext>
            </a:extLst>
          </p:cNvPr>
          <p:cNvSpPr>
            <a:spLocks noGrp="1"/>
          </p:cNvSpPr>
          <p:nvPr>
            <p:ph type="pic" sz="quarter" idx="17"/>
          </p:nvPr>
        </p:nvSpPr>
        <p:spPr>
          <a:xfrm>
            <a:off x="0" y="0"/>
            <a:ext cx="12192000" cy="6858001"/>
          </a:xfrm>
          <a:custGeom>
            <a:avLst/>
            <a:gdLst>
              <a:gd name="connsiteX0" fmla="*/ 1154720 w 12192000"/>
              <a:gd name="connsiteY0" fmla="*/ 6463507 h 6858001"/>
              <a:gd name="connsiteX1" fmla="*/ 1178430 w 12192000"/>
              <a:gd name="connsiteY1" fmla="*/ 6463507 h 6858001"/>
              <a:gd name="connsiteX2" fmla="*/ 1178430 w 12192000"/>
              <a:gd name="connsiteY2" fmla="*/ 6470627 h 6858001"/>
              <a:gd name="connsiteX3" fmla="*/ 1154660 w 12192000"/>
              <a:gd name="connsiteY3" fmla="*/ 6499481 h 6858001"/>
              <a:gd name="connsiteX4" fmla="*/ 1150630 w 12192000"/>
              <a:gd name="connsiteY4" fmla="*/ 6499564 h 6858001"/>
              <a:gd name="connsiteX5" fmla="*/ 1129799 w 12192000"/>
              <a:gd name="connsiteY5" fmla="*/ 6482293 h 6858001"/>
              <a:gd name="connsiteX6" fmla="*/ 1154720 w 12192000"/>
              <a:gd name="connsiteY6" fmla="*/ 6463507 h 6858001"/>
              <a:gd name="connsiteX7" fmla="*/ 2011156 w 12192000"/>
              <a:gd name="connsiteY7" fmla="*/ 6423587 h 6858001"/>
              <a:gd name="connsiteX8" fmla="*/ 2040547 w 12192000"/>
              <a:gd name="connsiteY8" fmla="*/ 6462901 h 6858001"/>
              <a:gd name="connsiteX9" fmla="*/ 2010928 w 12192000"/>
              <a:gd name="connsiteY9" fmla="*/ 6500170 h 6858001"/>
              <a:gd name="connsiteX10" fmla="*/ 2011156 w 12192000"/>
              <a:gd name="connsiteY10" fmla="*/ 6499867 h 6858001"/>
              <a:gd name="connsiteX11" fmla="*/ 1980855 w 12192000"/>
              <a:gd name="connsiteY11" fmla="*/ 6461462 h 6858001"/>
              <a:gd name="connsiteX12" fmla="*/ 2011156 w 12192000"/>
              <a:gd name="connsiteY12" fmla="*/ 6423587 h 6858001"/>
              <a:gd name="connsiteX13" fmla="*/ 1668006 w 12192000"/>
              <a:gd name="connsiteY13" fmla="*/ 6423283 h 6858001"/>
              <a:gd name="connsiteX14" fmla="*/ 1697397 w 12192000"/>
              <a:gd name="connsiteY14" fmla="*/ 6462598 h 6858001"/>
              <a:gd name="connsiteX15" fmla="*/ 1667703 w 12192000"/>
              <a:gd name="connsiteY15" fmla="*/ 6499867 h 6858001"/>
              <a:gd name="connsiteX16" fmla="*/ 1668006 w 12192000"/>
              <a:gd name="connsiteY16" fmla="*/ 6499564 h 6858001"/>
              <a:gd name="connsiteX17" fmla="*/ 1637706 w 12192000"/>
              <a:gd name="connsiteY17" fmla="*/ 6461159 h 6858001"/>
              <a:gd name="connsiteX18" fmla="*/ 1668006 w 12192000"/>
              <a:gd name="connsiteY18" fmla="*/ 6423283 h 6858001"/>
              <a:gd name="connsiteX19" fmla="*/ 1778223 w 12192000"/>
              <a:gd name="connsiteY19" fmla="*/ 6407300 h 6858001"/>
              <a:gd name="connsiteX20" fmla="*/ 1755043 w 12192000"/>
              <a:gd name="connsiteY20" fmla="*/ 6422450 h 6858001"/>
              <a:gd name="connsiteX21" fmla="*/ 1752771 w 12192000"/>
              <a:gd name="connsiteY21" fmla="*/ 6408664 h 6858001"/>
              <a:gd name="connsiteX22" fmla="*/ 1735954 w 12192000"/>
              <a:gd name="connsiteY22" fmla="*/ 6408664 h 6858001"/>
              <a:gd name="connsiteX23" fmla="*/ 1735803 w 12192000"/>
              <a:gd name="connsiteY23" fmla="*/ 6512821 h 6858001"/>
              <a:gd name="connsiteX24" fmla="*/ 1755043 w 12192000"/>
              <a:gd name="connsiteY24" fmla="*/ 6512821 h 6858001"/>
              <a:gd name="connsiteX25" fmla="*/ 1755043 w 12192000"/>
              <a:gd name="connsiteY25" fmla="*/ 6448357 h 6858001"/>
              <a:gd name="connsiteX26" fmla="*/ 1772610 w 12192000"/>
              <a:gd name="connsiteY26" fmla="*/ 6426601 h 6858001"/>
              <a:gd name="connsiteX27" fmla="*/ 1776102 w 12192000"/>
              <a:gd name="connsiteY27" fmla="*/ 6426541 h 6858001"/>
              <a:gd name="connsiteX28" fmla="*/ 1788449 w 12192000"/>
              <a:gd name="connsiteY28" fmla="*/ 6427450 h 6858001"/>
              <a:gd name="connsiteX29" fmla="*/ 1788449 w 12192000"/>
              <a:gd name="connsiteY29" fmla="*/ 6408739 h 6858001"/>
              <a:gd name="connsiteX30" fmla="*/ 1778223 w 12192000"/>
              <a:gd name="connsiteY30" fmla="*/ 6407300 h 6858001"/>
              <a:gd name="connsiteX31" fmla="*/ 1097453 w 12192000"/>
              <a:gd name="connsiteY31" fmla="*/ 6407300 h 6858001"/>
              <a:gd name="connsiteX32" fmla="*/ 1074198 w 12192000"/>
              <a:gd name="connsiteY32" fmla="*/ 6422450 h 6858001"/>
              <a:gd name="connsiteX33" fmla="*/ 1071849 w 12192000"/>
              <a:gd name="connsiteY33" fmla="*/ 6409876 h 6858001"/>
              <a:gd name="connsiteX34" fmla="*/ 1055033 w 12192000"/>
              <a:gd name="connsiteY34" fmla="*/ 6409876 h 6858001"/>
              <a:gd name="connsiteX35" fmla="*/ 1055033 w 12192000"/>
              <a:gd name="connsiteY35" fmla="*/ 6512821 h 6858001"/>
              <a:gd name="connsiteX36" fmla="*/ 1074198 w 12192000"/>
              <a:gd name="connsiteY36" fmla="*/ 6512821 h 6858001"/>
              <a:gd name="connsiteX37" fmla="*/ 1074198 w 12192000"/>
              <a:gd name="connsiteY37" fmla="*/ 6448357 h 6858001"/>
              <a:gd name="connsiteX38" fmla="*/ 1091764 w 12192000"/>
              <a:gd name="connsiteY38" fmla="*/ 6426601 h 6858001"/>
              <a:gd name="connsiteX39" fmla="*/ 1095256 w 12192000"/>
              <a:gd name="connsiteY39" fmla="*/ 6426541 h 6858001"/>
              <a:gd name="connsiteX40" fmla="*/ 1107604 w 12192000"/>
              <a:gd name="connsiteY40" fmla="*/ 6427450 h 6858001"/>
              <a:gd name="connsiteX41" fmla="*/ 1107604 w 12192000"/>
              <a:gd name="connsiteY41" fmla="*/ 6408739 h 6858001"/>
              <a:gd name="connsiteX42" fmla="*/ 1097453 w 12192000"/>
              <a:gd name="connsiteY42" fmla="*/ 6407300 h 6858001"/>
              <a:gd name="connsiteX43" fmla="*/ 1157751 w 12192000"/>
              <a:gd name="connsiteY43" fmla="*/ 6407073 h 6858001"/>
              <a:gd name="connsiteX44" fmla="*/ 1115330 w 12192000"/>
              <a:gd name="connsiteY44" fmla="*/ 6436009 h 6858001"/>
              <a:gd name="connsiteX45" fmla="*/ 1135707 w 12192000"/>
              <a:gd name="connsiteY45" fmla="*/ 6436009 h 6858001"/>
              <a:gd name="connsiteX46" fmla="*/ 1157523 w 12192000"/>
              <a:gd name="connsiteY46" fmla="*/ 6421769 h 6858001"/>
              <a:gd name="connsiteX47" fmla="*/ 1178430 w 12192000"/>
              <a:gd name="connsiteY47" fmla="*/ 6442676 h 6858001"/>
              <a:gd name="connsiteX48" fmla="*/ 1178430 w 12192000"/>
              <a:gd name="connsiteY48" fmla="*/ 6450251 h 6858001"/>
              <a:gd name="connsiteX49" fmla="*/ 1155705 w 12192000"/>
              <a:gd name="connsiteY49" fmla="*/ 6450251 h 6858001"/>
              <a:gd name="connsiteX50" fmla="*/ 1122375 w 12192000"/>
              <a:gd name="connsiteY50" fmla="*/ 6457949 h 6858001"/>
              <a:gd name="connsiteX51" fmla="*/ 1109436 w 12192000"/>
              <a:gd name="connsiteY51" fmla="*/ 6484453 h 6858001"/>
              <a:gd name="connsiteX52" fmla="*/ 1109422 w 12192000"/>
              <a:gd name="connsiteY52" fmla="*/ 6484414 h 6858001"/>
              <a:gd name="connsiteX53" fmla="*/ 1109270 w 12192000"/>
              <a:gd name="connsiteY53" fmla="*/ 6484793 h 6858001"/>
              <a:gd name="connsiteX54" fmla="*/ 1109436 w 12192000"/>
              <a:gd name="connsiteY54" fmla="*/ 6484453 h 6858001"/>
              <a:gd name="connsiteX55" fmla="*/ 1117016 w 12192000"/>
              <a:gd name="connsiteY55" fmla="*/ 6505104 h 6858001"/>
              <a:gd name="connsiteX56" fmla="*/ 1144494 w 12192000"/>
              <a:gd name="connsiteY56" fmla="*/ 6514714 h 6858001"/>
              <a:gd name="connsiteX57" fmla="*/ 1177900 w 12192000"/>
              <a:gd name="connsiteY57" fmla="*/ 6499564 h 6858001"/>
              <a:gd name="connsiteX58" fmla="*/ 1180551 w 12192000"/>
              <a:gd name="connsiteY58" fmla="*/ 6512593 h 6858001"/>
              <a:gd name="connsiteX59" fmla="*/ 1197141 w 12192000"/>
              <a:gd name="connsiteY59" fmla="*/ 6512593 h 6858001"/>
              <a:gd name="connsiteX60" fmla="*/ 1197141 w 12192000"/>
              <a:gd name="connsiteY60" fmla="*/ 6442373 h 6858001"/>
              <a:gd name="connsiteX61" fmla="*/ 1157751 w 12192000"/>
              <a:gd name="connsiteY61" fmla="*/ 6407073 h 6858001"/>
              <a:gd name="connsiteX62" fmla="*/ 2131296 w 12192000"/>
              <a:gd name="connsiteY62" fmla="*/ 6406618 h 6858001"/>
              <a:gd name="connsiteX63" fmla="*/ 2097663 w 12192000"/>
              <a:gd name="connsiteY63" fmla="*/ 6421769 h 6858001"/>
              <a:gd name="connsiteX64" fmla="*/ 2095315 w 12192000"/>
              <a:gd name="connsiteY64" fmla="*/ 6408739 h 6858001"/>
              <a:gd name="connsiteX65" fmla="*/ 2078952 w 12192000"/>
              <a:gd name="connsiteY65" fmla="*/ 6408739 h 6858001"/>
              <a:gd name="connsiteX66" fmla="*/ 2078952 w 12192000"/>
              <a:gd name="connsiteY66" fmla="*/ 6513426 h 6858001"/>
              <a:gd name="connsiteX67" fmla="*/ 2097663 w 12192000"/>
              <a:gd name="connsiteY67" fmla="*/ 6513426 h 6858001"/>
              <a:gd name="connsiteX68" fmla="*/ 2097663 w 12192000"/>
              <a:gd name="connsiteY68" fmla="*/ 6452599 h 6858001"/>
              <a:gd name="connsiteX69" fmla="*/ 2122812 w 12192000"/>
              <a:gd name="connsiteY69" fmla="*/ 6423662 h 6858001"/>
              <a:gd name="connsiteX70" fmla="*/ 2144628 w 12192000"/>
              <a:gd name="connsiteY70" fmla="*/ 6448054 h 6858001"/>
              <a:gd name="connsiteX71" fmla="*/ 2144628 w 12192000"/>
              <a:gd name="connsiteY71" fmla="*/ 6511836 h 6858001"/>
              <a:gd name="connsiteX72" fmla="*/ 2163793 w 12192000"/>
              <a:gd name="connsiteY72" fmla="*/ 6511836 h 6858001"/>
              <a:gd name="connsiteX73" fmla="*/ 2163793 w 12192000"/>
              <a:gd name="connsiteY73" fmla="*/ 6442600 h 6858001"/>
              <a:gd name="connsiteX74" fmla="*/ 2131296 w 12192000"/>
              <a:gd name="connsiteY74" fmla="*/ 6406618 h 6858001"/>
              <a:gd name="connsiteX75" fmla="*/ 1854655 w 12192000"/>
              <a:gd name="connsiteY75" fmla="*/ 6406618 h 6858001"/>
              <a:gd name="connsiteX76" fmla="*/ 1820946 w 12192000"/>
              <a:gd name="connsiteY76" fmla="*/ 6421769 h 6858001"/>
              <a:gd name="connsiteX77" fmla="*/ 1818598 w 12192000"/>
              <a:gd name="connsiteY77" fmla="*/ 6408739 h 6858001"/>
              <a:gd name="connsiteX78" fmla="*/ 1802236 w 12192000"/>
              <a:gd name="connsiteY78" fmla="*/ 6408739 h 6858001"/>
              <a:gd name="connsiteX79" fmla="*/ 1801175 w 12192000"/>
              <a:gd name="connsiteY79" fmla="*/ 6513426 h 6858001"/>
              <a:gd name="connsiteX80" fmla="*/ 1820946 w 12192000"/>
              <a:gd name="connsiteY80" fmla="*/ 6513426 h 6858001"/>
              <a:gd name="connsiteX81" fmla="*/ 1820946 w 12192000"/>
              <a:gd name="connsiteY81" fmla="*/ 6452599 h 6858001"/>
              <a:gd name="connsiteX82" fmla="*/ 1846095 w 12192000"/>
              <a:gd name="connsiteY82" fmla="*/ 6423662 h 6858001"/>
              <a:gd name="connsiteX83" fmla="*/ 1867912 w 12192000"/>
              <a:gd name="connsiteY83" fmla="*/ 6448054 h 6858001"/>
              <a:gd name="connsiteX84" fmla="*/ 1867912 w 12192000"/>
              <a:gd name="connsiteY84" fmla="*/ 6511836 h 6858001"/>
              <a:gd name="connsiteX85" fmla="*/ 1887076 w 12192000"/>
              <a:gd name="connsiteY85" fmla="*/ 6511836 h 6858001"/>
              <a:gd name="connsiteX86" fmla="*/ 1887076 w 12192000"/>
              <a:gd name="connsiteY86" fmla="*/ 6442600 h 6858001"/>
              <a:gd name="connsiteX87" fmla="*/ 1854655 w 12192000"/>
              <a:gd name="connsiteY87" fmla="*/ 6406618 h 6858001"/>
              <a:gd name="connsiteX88" fmla="*/ 1273725 w 12192000"/>
              <a:gd name="connsiteY88" fmla="*/ 6406618 h 6858001"/>
              <a:gd name="connsiteX89" fmla="*/ 1240016 w 12192000"/>
              <a:gd name="connsiteY89" fmla="*/ 6421769 h 6858001"/>
              <a:gd name="connsiteX90" fmla="*/ 1237667 w 12192000"/>
              <a:gd name="connsiteY90" fmla="*/ 6408739 h 6858001"/>
              <a:gd name="connsiteX91" fmla="*/ 1221305 w 12192000"/>
              <a:gd name="connsiteY91" fmla="*/ 6408739 h 6858001"/>
              <a:gd name="connsiteX92" fmla="*/ 1221305 w 12192000"/>
              <a:gd name="connsiteY92" fmla="*/ 6513426 h 6858001"/>
              <a:gd name="connsiteX93" fmla="*/ 1240016 w 12192000"/>
              <a:gd name="connsiteY93" fmla="*/ 6513426 h 6858001"/>
              <a:gd name="connsiteX94" fmla="*/ 1240016 w 12192000"/>
              <a:gd name="connsiteY94" fmla="*/ 6452599 h 6858001"/>
              <a:gd name="connsiteX95" fmla="*/ 1265165 w 12192000"/>
              <a:gd name="connsiteY95" fmla="*/ 6423662 h 6858001"/>
              <a:gd name="connsiteX96" fmla="*/ 1286981 w 12192000"/>
              <a:gd name="connsiteY96" fmla="*/ 6448054 h 6858001"/>
              <a:gd name="connsiteX97" fmla="*/ 1286981 w 12192000"/>
              <a:gd name="connsiteY97" fmla="*/ 6511836 h 6858001"/>
              <a:gd name="connsiteX98" fmla="*/ 1306146 w 12192000"/>
              <a:gd name="connsiteY98" fmla="*/ 6511836 h 6858001"/>
              <a:gd name="connsiteX99" fmla="*/ 1306146 w 12192000"/>
              <a:gd name="connsiteY99" fmla="*/ 6442600 h 6858001"/>
              <a:gd name="connsiteX100" fmla="*/ 1273725 w 12192000"/>
              <a:gd name="connsiteY100" fmla="*/ 6406618 h 6858001"/>
              <a:gd name="connsiteX101" fmla="*/ 1669445 w 12192000"/>
              <a:gd name="connsiteY101" fmla="*/ 6406012 h 6858001"/>
              <a:gd name="connsiteX102" fmla="*/ 1669445 w 12192000"/>
              <a:gd name="connsiteY102" fmla="*/ 6406315 h 6858001"/>
              <a:gd name="connsiteX103" fmla="*/ 1617556 w 12192000"/>
              <a:gd name="connsiteY103" fmla="*/ 6460856 h 6858001"/>
              <a:gd name="connsiteX104" fmla="*/ 1667097 w 12192000"/>
              <a:gd name="connsiteY104" fmla="*/ 6513881 h 6858001"/>
              <a:gd name="connsiteX105" fmla="*/ 1718532 w 12192000"/>
              <a:gd name="connsiteY105" fmla="*/ 6460098 h 6858001"/>
              <a:gd name="connsiteX106" fmla="*/ 1669445 w 12192000"/>
              <a:gd name="connsiteY106" fmla="*/ 6406012 h 6858001"/>
              <a:gd name="connsiteX107" fmla="*/ 2012898 w 12192000"/>
              <a:gd name="connsiteY107" fmla="*/ 6405709 h 6858001"/>
              <a:gd name="connsiteX108" fmla="*/ 2012898 w 12192000"/>
              <a:gd name="connsiteY108" fmla="*/ 6406012 h 6858001"/>
              <a:gd name="connsiteX109" fmla="*/ 1960933 w 12192000"/>
              <a:gd name="connsiteY109" fmla="*/ 6460553 h 6858001"/>
              <a:gd name="connsiteX110" fmla="*/ 2010474 w 12192000"/>
              <a:gd name="connsiteY110" fmla="*/ 6513578 h 6858001"/>
              <a:gd name="connsiteX111" fmla="*/ 2061909 w 12192000"/>
              <a:gd name="connsiteY111" fmla="*/ 6459795 h 6858001"/>
              <a:gd name="connsiteX112" fmla="*/ 2012898 w 12192000"/>
              <a:gd name="connsiteY112" fmla="*/ 6405709 h 6858001"/>
              <a:gd name="connsiteX113" fmla="*/ 801268 w 12192000"/>
              <a:gd name="connsiteY113" fmla="*/ 6405709 h 6858001"/>
              <a:gd name="connsiteX114" fmla="*/ 732260 w 12192000"/>
              <a:gd name="connsiteY114" fmla="*/ 6558953 h 6858001"/>
              <a:gd name="connsiteX115" fmla="*/ 705595 w 12192000"/>
              <a:gd name="connsiteY115" fmla="*/ 6564785 h 6858001"/>
              <a:gd name="connsiteX116" fmla="*/ 639086 w 12192000"/>
              <a:gd name="connsiteY116" fmla="*/ 6537667 h 6858001"/>
              <a:gd name="connsiteX117" fmla="*/ 606059 w 12192000"/>
              <a:gd name="connsiteY117" fmla="*/ 6467370 h 6858001"/>
              <a:gd name="connsiteX118" fmla="*/ 607196 w 12192000"/>
              <a:gd name="connsiteY118" fmla="*/ 6452902 h 6858001"/>
              <a:gd name="connsiteX119" fmla="*/ 659766 w 12192000"/>
              <a:gd name="connsiteY119" fmla="*/ 6496156 h 6858001"/>
              <a:gd name="connsiteX120" fmla="*/ 693854 w 12192000"/>
              <a:gd name="connsiteY120" fmla="*/ 6501610 h 6858001"/>
              <a:gd name="connsiteX121" fmla="*/ 772559 w 12192000"/>
              <a:gd name="connsiteY121" fmla="*/ 6464871 h 6858001"/>
              <a:gd name="connsiteX122" fmla="*/ 801268 w 12192000"/>
              <a:gd name="connsiteY122" fmla="*/ 6405709 h 6858001"/>
              <a:gd name="connsiteX123" fmla="*/ 660827 w 12192000"/>
              <a:gd name="connsiteY123" fmla="*/ 6384954 h 6858001"/>
              <a:gd name="connsiteX124" fmla="*/ 711049 w 12192000"/>
              <a:gd name="connsiteY124" fmla="*/ 6431238 h 6858001"/>
              <a:gd name="connsiteX125" fmla="*/ 712034 w 12192000"/>
              <a:gd name="connsiteY125" fmla="*/ 6434192 h 6858001"/>
              <a:gd name="connsiteX126" fmla="*/ 665751 w 12192000"/>
              <a:gd name="connsiteY126" fmla="*/ 6484414 h 6858001"/>
              <a:gd name="connsiteX127" fmla="*/ 662796 w 12192000"/>
              <a:gd name="connsiteY127" fmla="*/ 6485399 h 6858001"/>
              <a:gd name="connsiteX128" fmla="*/ 612574 w 12192000"/>
              <a:gd name="connsiteY128" fmla="*/ 6439115 h 6858001"/>
              <a:gd name="connsiteX129" fmla="*/ 611589 w 12192000"/>
              <a:gd name="connsiteY129" fmla="*/ 6436161 h 6858001"/>
              <a:gd name="connsiteX130" fmla="*/ 657873 w 12192000"/>
              <a:gd name="connsiteY130" fmla="*/ 6385939 h 6858001"/>
              <a:gd name="connsiteX131" fmla="*/ 660827 w 12192000"/>
              <a:gd name="connsiteY131" fmla="*/ 6384954 h 6858001"/>
              <a:gd name="connsiteX132" fmla="*/ 629618 w 12192000"/>
              <a:gd name="connsiteY132" fmla="*/ 6379803 h 6858001"/>
              <a:gd name="connsiteX133" fmla="*/ 644086 w 12192000"/>
              <a:gd name="connsiteY133" fmla="*/ 6380863 h 6858001"/>
              <a:gd name="connsiteX134" fmla="*/ 600832 w 12192000"/>
              <a:gd name="connsiteY134" fmla="*/ 6433434 h 6858001"/>
              <a:gd name="connsiteX135" fmla="*/ 595378 w 12192000"/>
              <a:gd name="connsiteY135" fmla="*/ 6467522 h 6858001"/>
              <a:gd name="connsiteX136" fmla="*/ 631663 w 12192000"/>
              <a:gd name="connsiteY136" fmla="*/ 6546227 h 6858001"/>
              <a:gd name="connsiteX137" fmla="*/ 690824 w 12192000"/>
              <a:gd name="connsiteY137" fmla="*/ 6574936 h 6858001"/>
              <a:gd name="connsiteX138" fmla="*/ 537581 w 12192000"/>
              <a:gd name="connsiteY138" fmla="*/ 6505927 h 6858001"/>
              <a:gd name="connsiteX139" fmla="*/ 538035 w 12192000"/>
              <a:gd name="connsiteY139" fmla="*/ 6505927 h 6858001"/>
              <a:gd name="connsiteX140" fmla="*/ 532202 w 12192000"/>
              <a:gd name="connsiteY140" fmla="*/ 6479263 h 6858001"/>
              <a:gd name="connsiteX141" fmla="*/ 559321 w 12192000"/>
              <a:gd name="connsiteY141" fmla="*/ 6412830 h 6858001"/>
              <a:gd name="connsiteX142" fmla="*/ 629618 w 12192000"/>
              <a:gd name="connsiteY142" fmla="*/ 6379803 h 6858001"/>
              <a:gd name="connsiteX143" fmla="*/ 1932981 w 12192000"/>
              <a:gd name="connsiteY143" fmla="*/ 6379272 h 6858001"/>
              <a:gd name="connsiteX144" fmla="*/ 1913362 w 12192000"/>
              <a:gd name="connsiteY144" fmla="*/ 6382378 h 6858001"/>
              <a:gd name="connsiteX145" fmla="*/ 1913362 w 12192000"/>
              <a:gd name="connsiteY145" fmla="*/ 6408664 h 6858001"/>
              <a:gd name="connsiteX146" fmla="*/ 1898212 w 12192000"/>
              <a:gd name="connsiteY146" fmla="*/ 6408664 h 6858001"/>
              <a:gd name="connsiteX147" fmla="*/ 1898212 w 12192000"/>
              <a:gd name="connsiteY147" fmla="*/ 6425480 h 6858001"/>
              <a:gd name="connsiteX148" fmla="*/ 1913362 w 12192000"/>
              <a:gd name="connsiteY148" fmla="*/ 6425480 h 6858001"/>
              <a:gd name="connsiteX149" fmla="*/ 1913362 w 12192000"/>
              <a:gd name="connsiteY149" fmla="*/ 6490929 h 6858001"/>
              <a:gd name="connsiteX150" fmla="*/ 1940329 w 12192000"/>
              <a:gd name="connsiteY150" fmla="*/ 6514336 h 6858001"/>
              <a:gd name="connsiteX151" fmla="*/ 1956464 w 12192000"/>
              <a:gd name="connsiteY151" fmla="*/ 6512215 h 6858001"/>
              <a:gd name="connsiteX152" fmla="*/ 1956464 w 12192000"/>
              <a:gd name="connsiteY152" fmla="*/ 6497519 h 6858001"/>
              <a:gd name="connsiteX153" fmla="*/ 1944647 w 12192000"/>
              <a:gd name="connsiteY153" fmla="*/ 6498958 h 6858001"/>
              <a:gd name="connsiteX154" fmla="*/ 1932981 w 12192000"/>
              <a:gd name="connsiteY154" fmla="*/ 6485247 h 6858001"/>
              <a:gd name="connsiteX155" fmla="*/ 1932981 w 12192000"/>
              <a:gd name="connsiteY155" fmla="*/ 6425480 h 6858001"/>
              <a:gd name="connsiteX156" fmla="*/ 1954116 w 12192000"/>
              <a:gd name="connsiteY156" fmla="*/ 6426768 h 6858001"/>
              <a:gd name="connsiteX157" fmla="*/ 1954116 w 12192000"/>
              <a:gd name="connsiteY157" fmla="*/ 6408664 h 6858001"/>
              <a:gd name="connsiteX158" fmla="*/ 1932981 w 12192000"/>
              <a:gd name="connsiteY158" fmla="*/ 6408664 h 6858001"/>
              <a:gd name="connsiteX159" fmla="*/ 1353869 w 12192000"/>
              <a:gd name="connsiteY159" fmla="*/ 6379272 h 6858001"/>
              <a:gd name="connsiteX160" fmla="*/ 1334173 w 12192000"/>
              <a:gd name="connsiteY160" fmla="*/ 6382378 h 6858001"/>
              <a:gd name="connsiteX161" fmla="*/ 1334173 w 12192000"/>
              <a:gd name="connsiteY161" fmla="*/ 6408664 h 6858001"/>
              <a:gd name="connsiteX162" fmla="*/ 1319023 w 12192000"/>
              <a:gd name="connsiteY162" fmla="*/ 6408664 h 6858001"/>
              <a:gd name="connsiteX163" fmla="*/ 1319023 w 12192000"/>
              <a:gd name="connsiteY163" fmla="*/ 6425480 h 6858001"/>
              <a:gd name="connsiteX164" fmla="*/ 1334173 w 12192000"/>
              <a:gd name="connsiteY164" fmla="*/ 6425480 h 6858001"/>
              <a:gd name="connsiteX165" fmla="*/ 1334173 w 12192000"/>
              <a:gd name="connsiteY165" fmla="*/ 6490929 h 6858001"/>
              <a:gd name="connsiteX166" fmla="*/ 1361216 w 12192000"/>
              <a:gd name="connsiteY166" fmla="*/ 6514336 h 6858001"/>
              <a:gd name="connsiteX167" fmla="*/ 1377275 w 12192000"/>
              <a:gd name="connsiteY167" fmla="*/ 6512215 h 6858001"/>
              <a:gd name="connsiteX168" fmla="*/ 1377275 w 12192000"/>
              <a:gd name="connsiteY168" fmla="*/ 6497519 h 6858001"/>
              <a:gd name="connsiteX169" fmla="*/ 1365458 w 12192000"/>
              <a:gd name="connsiteY169" fmla="*/ 6498958 h 6858001"/>
              <a:gd name="connsiteX170" fmla="*/ 1353869 w 12192000"/>
              <a:gd name="connsiteY170" fmla="*/ 6485247 h 6858001"/>
              <a:gd name="connsiteX171" fmla="*/ 1353869 w 12192000"/>
              <a:gd name="connsiteY171" fmla="*/ 6425480 h 6858001"/>
              <a:gd name="connsiteX172" fmla="*/ 1374927 w 12192000"/>
              <a:gd name="connsiteY172" fmla="*/ 6426768 h 6858001"/>
              <a:gd name="connsiteX173" fmla="*/ 1374927 w 12192000"/>
              <a:gd name="connsiteY173" fmla="*/ 6408664 h 6858001"/>
              <a:gd name="connsiteX174" fmla="*/ 1353869 w 12192000"/>
              <a:gd name="connsiteY174" fmla="*/ 6408664 h 6858001"/>
              <a:gd name="connsiteX175" fmla="*/ 1396743 w 12192000"/>
              <a:gd name="connsiteY175" fmla="*/ 6358668 h 6858001"/>
              <a:gd name="connsiteX176" fmla="*/ 1396743 w 12192000"/>
              <a:gd name="connsiteY176" fmla="*/ 6375258 h 6858001"/>
              <a:gd name="connsiteX177" fmla="*/ 1441512 w 12192000"/>
              <a:gd name="connsiteY177" fmla="*/ 6375258 h 6858001"/>
              <a:gd name="connsiteX178" fmla="*/ 1441512 w 12192000"/>
              <a:gd name="connsiteY178" fmla="*/ 6513426 h 6858001"/>
              <a:gd name="connsiteX179" fmla="*/ 1462192 w 12192000"/>
              <a:gd name="connsiteY179" fmla="*/ 6513426 h 6858001"/>
              <a:gd name="connsiteX180" fmla="*/ 1462192 w 12192000"/>
              <a:gd name="connsiteY180" fmla="*/ 6373667 h 6858001"/>
              <a:gd name="connsiteX181" fmla="*/ 1505673 w 12192000"/>
              <a:gd name="connsiteY181" fmla="*/ 6375258 h 6858001"/>
              <a:gd name="connsiteX182" fmla="*/ 1505673 w 12192000"/>
              <a:gd name="connsiteY182" fmla="*/ 6358668 h 6858001"/>
              <a:gd name="connsiteX183" fmla="*/ 1516429 w 12192000"/>
              <a:gd name="connsiteY183" fmla="*/ 6356850 h 6858001"/>
              <a:gd name="connsiteX184" fmla="*/ 1515596 w 12192000"/>
              <a:gd name="connsiteY184" fmla="*/ 6513426 h 6858001"/>
              <a:gd name="connsiteX185" fmla="*/ 1534306 w 12192000"/>
              <a:gd name="connsiteY185" fmla="*/ 6513426 h 6858001"/>
              <a:gd name="connsiteX186" fmla="*/ 1534306 w 12192000"/>
              <a:gd name="connsiteY186" fmla="*/ 6452599 h 6858001"/>
              <a:gd name="connsiteX187" fmla="*/ 1559456 w 12192000"/>
              <a:gd name="connsiteY187" fmla="*/ 6423662 h 6858001"/>
              <a:gd name="connsiteX188" fmla="*/ 1581272 w 12192000"/>
              <a:gd name="connsiteY188" fmla="*/ 6448054 h 6858001"/>
              <a:gd name="connsiteX189" fmla="*/ 1581272 w 12192000"/>
              <a:gd name="connsiteY189" fmla="*/ 6511836 h 6858001"/>
              <a:gd name="connsiteX190" fmla="*/ 1601270 w 12192000"/>
              <a:gd name="connsiteY190" fmla="*/ 6511836 h 6858001"/>
              <a:gd name="connsiteX191" fmla="*/ 1601270 w 12192000"/>
              <a:gd name="connsiteY191" fmla="*/ 6442600 h 6858001"/>
              <a:gd name="connsiteX192" fmla="*/ 1568849 w 12192000"/>
              <a:gd name="connsiteY192" fmla="*/ 6406618 h 6858001"/>
              <a:gd name="connsiteX193" fmla="*/ 1535139 w 12192000"/>
              <a:gd name="connsiteY193" fmla="*/ 6421769 h 6858001"/>
              <a:gd name="connsiteX194" fmla="*/ 1535139 w 12192000"/>
              <a:gd name="connsiteY194" fmla="*/ 6356850 h 6858001"/>
              <a:gd name="connsiteX195" fmla="*/ 973980 w 12192000"/>
              <a:gd name="connsiteY195" fmla="*/ 6356775 h 6858001"/>
              <a:gd name="connsiteX196" fmla="*/ 896714 w 12192000"/>
              <a:gd name="connsiteY196" fmla="*/ 6438055 h 6858001"/>
              <a:gd name="connsiteX197" fmla="*/ 972465 w 12192000"/>
              <a:gd name="connsiteY197" fmla="*/ 6516760 h 6858001"/>
              <a:gd name="connsiteX198" fmla="*/ 1034353 w 12192000"/>
              <a:gd name="connsiteY198" fmla="*/ 6492292 h 6858001"/>
              <a:gd name="connsiteX199" fmla="*/ 1034353 w 12192000"/>
              <a:gd name="connsiteY199" fmla="*/ 6436161 h 6858001"/>
              <a:gd name="connsiteX200" fmla="*/ 977692 w 12192000"/>
              <a:gd name="connsiteY200" fmla="*/ 6436161 h 6858001"/>
              <a:gd name="connsiteX201" fmla="*/ 977767 w 12192000"/>
              <a:gd name="connsiteY201" fmla="*/ 6451993 h 6858001"/>
              <a:gd name="connsiteX202" fmla="*/ 1014279 w 12192000"/>
              <a:gd name="connsiteY202" fmla="*/ 6451993 h 6858001"/>
              <a:gd name="connsiteX203" fmla="*/ 1014279 w 12192000"/>
              <a:gd name="connsiteY203" fmla="*/ 6486384 h 6858001"/>
              <a:gd name="connsiteX204" fmla="*/ 972313 w 12192000"/>
              <a:gd name="connsiteY204" fmla="*/ 6499867 h 6858001"/>
              <a:gd name="connsiteX205" fmla="*/ 918227 w 12192000"/>
              <a:gd name="connsiteY205" fmla="*/ 6438509 h 6858001"/>
              <a:gd name="connsiteX206" fmla="*/ 971859 w 12192000"/>
              <a:gd name="connsiteY206" fmla="*/ 6374046 h 6858001"/>
              <a:gd name="connsiteX207" fmla="*/ 1019430 w 12192000"/>
              <a:gd name="connsiteY207" fmla="*/ 6393968 h 6858001"/>
              <a:gd name="connsiteX208" fmla="*/ 1031550 w 12192000"/>
              <a:gd name="connsiteY208" fmla="*/ 6380181 h 6858001"/>
              <a:gd name="connsiteX209" fmla="*/ 973980 w 12192000"/>
              <a:gd name="connsiteY209" fmla="*/ 6356775 h 6858001"/>
              <a:gd name="connsiteX210" fmla="*/ 617725 w 12192000"/>
              <a:gd name="connsiteY210" fmla="*/ 6305416 h 6858001"/>
              <a:gd name="connsiteX211" fmla="*/ 684158 w 12192000"/>
              <a:gd name="connsiteY211" fmla="*/ 6332535 h 6858001"/>
              <a:gd name="connsiteX212" fmla="*/ 717185 w 12192000"/>
              <a:gd name="connsiteY212" fmla="*/ 6402831 h 6858001"/>
              <a:gd name="connsiteX213" fmla="*/ 716125 w 12192000"/>
              <a:gd name="connsiteY213" fmla="*/ 6417299 h 6858001"/>
              <a:gd name="connsiteX214" fmla="*/ 663554 w 12192000"/>
              <a:gd name="connsiteY214" fmla="*/ 6374046 h 6858001"/>
              <a:gd name="connsiteX215" fmla="*/ 629466 w 12192000"/>
              <a:gd name="connsiteY215" fmla="*/ 6368592 h 6858001"/>
              <a:gd name="connsiteX216" fmla="*/ 550761 w 12192000"/>
              <a:gd name="connsiteY216" fmla="*/ 6405331 h 6858001"/>
              <a:gd name="connsiteX217" fmla="*/ 522052 w 12192000"/>
              <a:gd name="connsiteY217" fmla="*/ 6464492 h 6858001"/>
              <a:gd name="connsiteX218" fmla="*/ 591061 w 12192000"/>
              <a:gd name="connsiteY218" fmla="*/ 6311249 h 6858001"/>
              <a:gd name="connsiteX219" fmla="*/ 617725 w 12192000"/>
              <a:gd name="connsiteY219" fmla="*/ 6305416 h 6858001"/>
              <a:gd name="connsiteX220" fmla="*/ 661963 w 12192000"/>
              <a:gd name="connsiteY220" fmla="*/ 6292463 h 6858001"/>
              <a:gd name="connsiteX221" fmla="*/ 785891 w 12192000"/>
              <a:gd name="connsiteY221" fmla="*/ 6364501 h 6858001"/>
              <a:gd name="connsiteX222" fmla="*/ 791724 w 12192000"/>
              <a:gd name="connsiteY222" fmla="*/ 6391165 h 6858001"/>
              <a:gd name="connsiteX223" fmla="*/ 764605 w 12192000"/>
              <a:gd name="connsiteY223" fmla="*/ 6457674 h 6858001"/>
              <a:gd name="connsiteX224" fmla="*/ 694309 w 12192000"/>
              <a:gd name="connsiteY224" fmla="*/ 6490701 h 6858001"/>
              <a:gd name="connsiteX225" fmla="*/ 679840 w 12192000"/>
              <a:gd name="connsiteY225" fmla="*/ 6489565 h 6858001"/>
              <a:gd name="connsiteX226" fmla="*/ 723094 w 12192000"/>
              <a:gd name="connsiteY226" fmla="*/ 6436994 h 6858001"/>
              <a:gd name="connsiteX227" fmla="*/ 728548 w 12192000"/>
              <a:gd name="connsiteY227" fmla="*/ 6402907 h 6858001"/>
              <a:gd name="connsiteX228" fmla="*/ 691809 w 12192000"/>
              <a:gd name="connsiteY228" fmla="*/ 6324202 h 6858001"/>
              <a:gd name="connsiteX229" fmla="*/ 632648 w 12192000"/>
              <a:gd name="connsiteY229" fmla="*/ 6295568 h 6858001"/>
              <a:gd name="connsiteX230" fmla="*/ 661963 w 12192000"/>
              <a:gd name="connsiteY230" fmla="*/ 6292463 h 6858001"/>
              <a:gd name="connsiteX231" fmla="*/ 661963 w 12192000"/>
              <a:gd name="connsiteY231" fmla="*/ 6281176 h 6858001"/>
              <a:gd name="connsiteX232" fmla="*/ 507962 w 12192000"/>
              <a:gd name="connsiteY232" fmla="*/ 6435176 h 6858001"/>
              <a:gd name="connsiteX233" fmla="*/ 661963 w 12192000"/>
              <a:gd name="connsiteY233" fmla="*/ 6589177 h 6858001"/>
              <a:gd name="connsiteX234" fmla="*/ 815964 w 12192000"/>
              <a:gd name="connsiteY234" fmla="*/ 6435176 h 6858001"/>
              <a:gd name="connsiteX235" fmla="*/ 661963 w 12192000"/>
              <a:gd name="connsiteY235" fmla="*/ 6281176 h 6858001"/>
              <a:gd name="connsiteX236" fmla="*/ 0 w 12192000"/>
              <a:gd name="connsiteY236" fmla="*/ 0 h 6858001"/>
              <a:gd name="connsiteX237" fmla="*/ 12192000 w 12192000"/>
              <a:gd name="connsiteY237" fmla="*/ 0 h 6858001"/>
              <a:gd name="connsiteX238" fmla="*/ 12192000 w 12192000"/>
              <a:gd name="connsiteY238" fmla="*/ 1116013 h 6858001"/>
              <a:gd name="connsiteX239" fmla="*/ 12191046 w 12192000"/>
              <a:gd name="connsiteY239" fmla="*/ 1116013 h 6858001"/>
              <a:gd name="connsiteX240" fmla="*/ 12191046 w 12192000"/>
              <a:gd name="connsiteY240" fmla="*/ 6858001 h 6858001"/>
              <a:gd name="connsiteX241" fmla="*/ 950 w 12192000"/>
              <a:gd name="connsiteY241" fmla="*/ 6858001 h 6858001"/>
              <a:gd name="connsiteX242" fmla="*/ 950 w 12192000"/>
              <a:gd name="connsiteY242" fmla="*/ 1116013 h 6858001"/>
              <a:gd name="connsiteX243" fmla="*/ 0 w 12192000"/>
              <a:gd name="connsiteY243" fmla="*/ 111601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2192000" h="6858001">
                <a:moveTo>
                  <a:pt x="1154720" y="6463507"/>
                </a:moveTo>
                <a:lnTo>
                  <a:pt x="1178430" y="6463507"/>
                </a:lnTo>
                <a:lnTo>
                  <a:pt x="1178430" y="6470627"/>
                </a:lnTo>
                <a:cubicBezTo>
                  <a:pt x="1179832" y="6485164"/>
                  <a:pt x="1169189" y="6498079"/>
                  <a:pt x="1154660" y="6499481"/>
                </a:cubicBezTo>
                <a:cubicBezTo>
                  <a:pt x="1153319" y="6499610"/>
                  <a:pt x="1151971" y="6499640"/>
                  <a:pt x="1150630" y="6499564"/>
                </a:cubicBezTo>
                <a:cubicBezTo>
                  <a:pt x="1135480" y="6499564"/>
                  <a:pt x="1129799" y="6492898"/>
                  <a:pt x="1129799" y="6482293"/>
                </a:cubicBezTo>
                <a:cubicBezTo>
                  <a:pt x="1129799" y="6469946"/>
                  <a:pt x="1136692" y="6463507"/>
                  <a:pt x="1154720" y="6463507"/>
                </a:cubicBezTo>
                <a:close/>
                <a:moveTo>
                  <a:pt x="2011156" y="6423587"/>
                </a:moveTo>
                <a:cubicBezTo>
                  <a:pt x="2029109" y="6423587"/>
                  <a:pt x="2040547" y="6437070"/>
                  <a:pt x="2040547" y="6462901"/>
                </a:cubicBezTo>
                <a:cubicBezTo>
                  <a:pt x="2040547" y="6488732"/>
                  <a:pt x="2029184" y="6500170"/>
                  <a:pt x="2010928" y="6500170"/>
                </a:cubicBezTo>
                <a:lnTo>
                  <a:pt x="2011156" y="6499867"/>
                </a:lnTo>
                <a:cubicBezTo>
                  <a:pt x="1992673" y="6499867"/>
                  <a:pt x="1980855" y="6487065"/>
                  <a:pt x="1980855" y="6461462"/>
                </a:cubicBezTo>
                <a:cubicBezTo>
                  <a:pt x="1980855" y="6435858"/>
                  <a:pt x="1993203" y="6423587"/>
                  <a:pt x="2011156" y="6423587"/>
                </a:cubicBezTo>
                <a:close/>
                <a:moveTo>
                  <a:pt x="1668006" y="6423283"/>
                </a:moveTo>
                <a:cubicBezTo>
                  <a:pt x="1685959" y="6423283"/>
                  <a:pt x="1697397" y="6436767"/>
                  <a:pt x="1697397" y="6462598"/>
                </a:cubicBezTo>
                <a:cubicBezTo>
                  <a:pt x="1697397" y="6488429"/>
                  <a:pt x="1685959" y="6499867"/>
                  <a:pt x="1667703" y="6499867"/>
                </a:cubicBezTo>
                <a:lnTo>
                  <a:pt x="1668006" y="6499564"/>
                </a:lnTo>
                <a:cubicBezTo>
                  <a:pt x="1649523" y="6499564"/>
                  <a:pt x="1637706" y="6486762"/>
                  <a:pt x="1637706" y="6461159"/>
                </a:cubicBezTo>
                <a:cubicBezTo>
                  <a:pt x="1637706" y="6435555"/>
                  <a:pt x="1650053" y="6423283"/>
                  <a:pt x="1668006" y="6423283"/>
                </a:cubicBezTo>
                <a:close/>
                <a:moveTo>
                  <a:pt x="1778223" y="6407300"/>
                </a:moveTo>
                <a:cubicBezTo>
                  <a:pt x="1768201" y="6407391"/>
                  <a:pt x="1759149" y="6413307"/>
                  <a:pt x="1755043" y="6422450"/>
                </a:cubicBezTo>
                <a:lnTo>
                  <a:pt x="1752771" y="6408664"/>
                </a:lnTo>
                <a:lnTo>
                  <a:pt x="1735954" y="6408664"/>
                </a:lnTo>
                <a:lnTo>
                  <a:pt x="1735803" y="6512821"/>
                </a:lnTo>
                <a:lnTo>
                  <a:pt x="1755043" y="6512821"/>
                </a:lnTo>
                <a:lnTo>
                  <a:pt x="1755043" y="6448357"/>
                </a:lnTo>
                <a:cubicBezTo>
                  <a:pt x="1753884" y="6437502"/>
                  <a:pt x="1761747" y="6427760"/>
                  <a:pt x="1772610" y="6426601"/>
                </a:cubicBezTo>
                <a:cubicBezTo>
                  <a:pt x="1773769" y="6426480"/>
                  <a:pt x="1774935" y="6426457"/>
                  <a:pt x="1776102" y="6426541"/>
                </a:cubicBezTo>
                <a:cubicBezTo>
                  <a:pt x="1780238" y="6426518"/>
                  <a:pt x="1784366" y="6426821"/>
                  <a:pt x="1788449" y="6427450"/>
                </a:cubicBezTo>
                <a:lnTo>
                  <a:pt x="1788449" y="6408739"/>
                </a:lnTo>
                <a:cubicBezTo>
                  <a:pt x="1785139" y="6407724"/>
                  <a:pt x="1781685" y="6407232"/>
                  <a:pt x="1778223" y="6407300"/>
                </a:cubicBezTo>
                <a:close/>
                <a:moveTo>
                  <a:pt x="1097453" y="6407300"/>
                </a:moveTo>
                <a:cubicBezTo>
                  <a:pt x="1087401" y="6407368"/>
                  <a:pt x="1078318" y="6413284"/>
                  <a:pt x="1074198" y="6422450"/>
                </a:cubicBezTo>
                <a:lnTo>
                  <a:pt x="1071849" y="6409876"/>
                </a:lnTo>
                <a:lnTo>
                  <a:pt x="1055033" y="6409876"/>
                </a:lnTo>
                <a:lnTo>
                  <a:pt x="1055033" y="6512821"/>
                </a:lnTo>
                <a:lnTo>
                  <a:pt x="1074198" y="6512821"/>
                </a:lnTo>
                <a:lnTo>
                  <a:pt x="1074198" y="6448357"/>
                </a:lnTo>
                <a:cubicBezTo>
                  <a:pt x="1073039" y="6437502"/>
                  <a:pt x="1080902" y="6427760"/>
                  <a:pt x="1091764" y="6426601"/>
                </a:cubicBezTo>
                <a:cubicBezTo>
                  <a:pt x="1092923" y="6426480"/>
                  <a:pt x="1094090" y="6426457"/>
                  <a:pt x="1095256" y="6426541"/>
                </a:cubicBezTo>
                <a:cubicBezTo>
                  <a:pt x="1099392" y="6426510"/>
                  <a:pt x="1103521" y="6426813"/>
                  <a:pt x="1107604" y="6427450"/>
                </a:cubicBezTo>
                <a:lnTo>
                  <a:pt x="1107604" y="6408739"/>
                </a:lnTo>
                <a:cubicBezTo>
                  <a:pt x="1104316" y="6407724"/>
                  <a:pt x="1100892" y="6407240"/>
                  <a:pt x="1097453" y="6407300"/>
                </a:cubicBezTo>
                <a:close/>
                <a:moveTo>
                  <a:pt x="1157751" y="6407073"/>
                </a:moveTo>
                <a:cubicBezTo>
                  <a:pt x="1141691" y="6407073"/>
                  <a:pt x="1120557" y="6411845"/>
                  <a:pt x="1115330" y="6436009"/>
                </a:cubicBezTo>
                <a:lnTo>
                  <a:pt x="1135707" y="6436009"/>
                </a:lnTo>
                <a:cubicBezTo>
                  <a:pt x="1138359" y="6426995"/>
                  <a:pt x="1144494" y="6421769"/>
                  <a:pt x="1157523" y="6421769"/>
                </a:cubicBezTo>
                <a:cubicBezTo>
                  <a:pt x="1168204" y="6421769"/>
                  <a:pt x="1178430" y="6425556"/>
                  <a:pt x="1178430" y="6442676"/>
                </a:cubicBezTo>
                <a:lnTo>
                  <a:pt x="1178430" y="6450251"/>
                </a:lnTo>
                <a:lnTo>
                  <a:pt x="1155705" y="6450251"/>
                </a:lnTo>
                <a:cubicBezTo>
                  <a:pt x="1142222" y="6450251"/>
                  <a:pt x="1130613" y="6452505"/>
                  <a:pt x="1122375" y="6457949"/>
                </a:cubicBezTo>
                <a:lnTo>
                  <a:pt x="1109436" y="6484453"/>
                </a:lnTo>
                <a:lnTo>
                  <a:pt x="1109422" y="6484414"/>
                </a:lnTo>
                <a:lnTo>
                  <a:pt x="1109270" y="6484793"/>
                </a:lnTo>
                <a:lnTo>
                  <a:pt x="1109436" y="6484453"/>
                </a:lnTo>
                <a:lnTo>
                  <a:pt x="1117016" y="6505104"/>
                </a:lnTo>
                <a:cubicBezTo>
                  <a:pt x="1122470" y="6510832"/>
                  <a:pt x="1131238" y="6514714"/>
                  <a:pt x="1144494" y="6514714"/>
                </a:cubicBezTo>
                <a:cubicBezTo>
                  <a:pt x="1157432" y="6515411"/>
                  <a:pt x="1169901" y="6509753"/>
                  <a:pt x="1177900" y="6499564"/>
                </a:cubicBezTo>
                <a:lnTo>
                  <a:pt x="1180551" y="6512593"/>
                </a:lnTo>
                <a:lnTo>
                  <a:pt x="1197141" y="6512593"/>
                </a:lnTo>
                <a:lnTo>
                  <a:pt x="1197141" y="6442373"/>
                </a:lnTo>
                <a:cubicBezTo>
                  <a:pt x="1197141" y="6412073"/>
                  <a:pt x="1179112" y="6407073"/>
                  <a:pt x="1157751" y="6407073"/>
                </a:cubicBezTo>
                <a:close/>
                <a:moveTo>
                  <a:pt x="2131296" y="6406618"/>
                </a:moveTo>
                <a:cubicBezTo>
                  <a:pt x="2118259" y="6405725"/>
                  <a:pt x="2105639" y="6411413"/>
                  <a:pt x="2097663" y="6421769"/>
                </a:cubicBezTo>
                <a:lnTo>
                  <a:pt x="2095315" y="6408739"/>
                </a:lnTo>
                <a:lnTo>
                  <a:pt x="2078952" y="6408739"/>
                </a:lnTo>
                <a:lnTo>
                  <a:pt x="2078952" y="6513426"/>
                </a:lnTo>
                <a:lnTo>
                  <a:pt x="2097663" y="6513426"/>
                </a:lnTo>
                <a:lnTo>
                  <a:pt x="2097663" y="6452599"/>
                </a:lnTo>
                <a:cubicBezTo>
                  <a:pt x="2097663" y="6435479"/>
                  <a:pt x="2105238" y="6423662"/>
                  <a:pt x="2122812" y="6423662"/>
                </a:cubicBezTo>
                <a:cubicBezTo>
                  <a:pt x="2139326" y="6423662"/>
                  <a:pt x="2144628" y="6430783"/>
                  <a:pt x="2144628" y="6448054"/>
                </a:cubicBezTo>
                <a:lnTo>
                  <a:pt x="2144628" y="6511836"/>
                </a:lnTo>
                <a:lnTo>
                  <a:pt x="2163793" y="6511836"/>
                </a:lnTo>
                <a:lnTo>
                  <a:pt x="2163793" y="6442600"/>
                </a:lnTo>
                <a:cubicBezTo>
                  <a:pt x="2163793" y="6418890"/>
                  <a:pt x="2153870" y="6406618"/>
                  <a:pt x="2131296" y="6406618"/>
                </a:cubicBezTo>
                <a:close/>
                <a:moveTo>
                  <a:pt x="1854655" y="6406618"/>
                </a:moveTo>
                <a:cubicBezTo>
                  <a:pt x="1841588" y="6405702"/>
                  <a:pt x="1828938" y="6411391"/>
                  <a:pt x="1820946" y="6421769"/>
                </a:cubicBezTo>
                <a:lnTo>
                  <a:pt x="1818598" y="6408739"/>
                </a:lnTo>
                <a:lnTo>
                  <a:pt x="1802236" y="6408739"/>
                </a:lnTo>
                <a:lnTo>
                  <a:pt x="1801175" y="6513426"/>
                </a:lnTo>
                <a:lnTo>
                  <a:pt x="1820946" y="6513426"/>
                </a:lnTo>
                <a:lnTo>
                  <a:pt x="1820946" y="6452599"/>
                </a:lnTo>
                <a:cubicBezTo>
                  <a:pt x="1820946" y="6435479"/>
                  <a:pt x="1828521" y="6423662"/>
                  <a:pt x="1846095" y="6423662"/>
                </a:cubicBezTo>
                <a:cubicBezTo>
                  <a:pt x="1862685" y="6423662"/>
                  <a:pt x="1867912" y="6430783"/>
                  <a:pt x="1867912" y="6448054"/>
                </a:cubicBezTo>
                <a:lnTo>
                  <a:pt x="1867912" y="6511836"/>
                </a:lnTo>
                <a:lnTo>
                  <a:pt x="1887076" y="6511836"/>
                </a:lnTo>
                <a:lnTo>
                  <a:pt x="1887076" y="6442600"/>
                </a:lnTo>
                <a:cubicBezTo>
                  <a:pt x="1887076" y="6418890"/>
                  <a:pt x="1877153" y="6406618"/>
                  <a:pt x="1854655" y="6406618"/>
                </a:cubicBezTo>
                <a:close/>
                <a:moveTo>
                  <a:pt x="1273725" y="6406618"/>
                </a:moveTo>
                <a:cubicBezTo>
                  <a:pt x="1260658" y="6405702"/>
                  <a:pt x="1248007" y="6411391"/>
                  <a:pt x="1240016" y="6421769"/>
                </a:cubicBezTo>
                <a:lnTo>
                  <a:pt x="1237667" y="6408739"/>
                </a:lnTo>
                <a:lnTo>
                  <a:pt x="1221305" y="6408739"/>
                </a:lnTo>
                <a:lnTo>
                  <a:pt x="1221305" y="6513426"/>
                </a:lnTo>
                <a:lnTo>
                  <a:pt x="1240016" y="6513426"/>
                </a:lnTo>
                <a:lnTo>
                  <a:pt x="1240016" y="6452599"/>
                </a:lnTo>
                <a:cubicBezTo>
                  <a:pt x="1240016" y="6435479"/>
                  <a:pt x="1247591" y="6423662"/>
                  <a:pt x="1265165" y="6423662"/>
                </a:cubicBezTo>
                <a:cubicBezTo>
                  <a:pt x="1281754" y="6423662"/>
                  <a:pt x="1286981" y="6430783"/>
                  <a:pt x="1286981" y="6448054"/>
                </a:cubicBezTo>
                <a:lnTo>
                  <a:pt x="1286981" y="6511836"/>
                </a:lnTo>
                <a:lnTo>
                  <a:pt x="1306146" y="6511836"/>
                </a:lnTo>
                <a:lnTo>
                  <a:pt x="1306146" y="6442600"/>
                </a:lnTo>
                <a:cubicBezTo>
                  <a:pt x="1306146" y="6418890"/>
                  <a:pt x="1296223" y="6406618"/>
                  <a:pt x="1273725" y="6406618"/>
                </a:cubicBezTo>
                <a:close/>
                <a:moveTo>
                  <a:pt x="1669445" y="6406012"/>
                </a:moveTo>
                <a:lnTo>
                  <a:pt x="1669445" y="6406315"/>
                </a:lnTo>
                <a:cubicBezTo>
                  <a:pt x="1635357" y="6406315"/>
                  <a:pt x="1617556" y="6429798"/>
                  <a:pt x="1617556" y="6460856"/>
                </a:cubicBezTo>
                <a:cubicBezTo>
                  <a:pt x="1617556" y="6491913"/>
                  <a:pt x="1635357" y="6513881"/>
                  <a:pt x="1667097" y="6513881"/>
                </a:cubicBezTo>
                <a:cubicBezTo>
                  <a:pt x="1698836" y="6513881"/>
                  <a:pt x="1718532" y="6493050"/>
                  <a:pt x="1718532" y="6460098"/>
                </a:cubicBezTo>
                <a:cubicBezTo>
                  <a:pt x="1718532" y="6427147"/>
                  <a:pt x="1700276" y="6406012"/>
                  <a:pt x="1669445" y="6406012"/>
                </a:cubicBezTo>
                <a:close/>
                <a:moveTo>
                  <a:pt x="2012898" y="6405709"/>
                </a:moveTo>
                <a:lnTo>
                  <a:pt x="2012898" y="6406012"/>
                </a:lnTo>
                <a:cubicBezTo>
                  <a:pt x="1978734" y="6406012"/>
                  <a:pt x="1960933" y="6429495"/>
                  <a:pt x="1960933" y="6460553"/>
                </a:cubicBezTo>
                <a:cubicBezTo>
                  <a:pt x="1960933" y="6491611"/>
                  <a:pt x="1978734" y="6513578"/>
                  <a:pt x="2010474" y="6513578"/>
                </a:cubicBezTo>
                <a:cubicBezTo>
                  <a:pt x="2042213" y="6513578"/>
                  <a:pt x="2061909" y="6492747"/>
                  <a:pt x="2061909" y="6459795"/>
                </a:cubicBezTo>
                <a:cubicBezTo>
                  <a:pt x="2061909" y="6426844"/>
                  <a:pt x="2043653" y="6405709"/>
                  <a:pt x="2012898" y="6405709"/>
                </a:cubicBezTo>
                <a:close/>
                <a:moveTo>
                  <a:pt x="801268" y="6405709"/>
                </a:moveTo>
                <a:cubicBezTo>
                  <a:pt x="813972" y="6466355"/>
                  <a:pt x="786088" y="6528266"/>
                  <a:pt x="732260" y="6558953"/>
                </a:cubicBezTo>
                <a:cubicBezTo>
                  <a:pt x="723950" y="6562968"/>
                  <a:pt x="714822" y="6564960"/>
                  <a:pt x="705595" y="6564785"/>
                </a:cubicBezTo>
                <a:cubicBezTo>
                  <a:pt x="680908" y="6563922"/>
                  <a:pt x="657335" y="6554309"/>
                  <a:pt x="639086" y="6537667"/>
                </a:cubicBezTo>
                <a:cubicBezTo>
                  <a:pt x="618460" y="6520093"/>
                  <a:pt x="606423" y="6494466"/>
                  <a:pt x="606059" y="6467370"/>
                </a:cubicBezTo>
                <a:cubicBezTo>
                  <a:pt x="606067" y="6462522"/>
                  <a:pt x="606453" y="6457689"/>
                  <a:pt x="607196" y="6452902"/>
                </a:cubicBezTo>
                <a:cubicBezTo>
                  <a:pt x="618831" y="6473271"/>
                  <a:pt x="637541" y="6488656"/>
                  <a:pt x="659766" y="6496156"/>
                </a:cubicBezTo>
                <a:cubicBezTo>
                  <a:pt x="670773" y="6499739"/>
                  <a:pt x="682279" y="6501579"/>
                  <a:pt x="693854" y="6501610"/>
                </a:cubicBezTo>
                <a:cubicBezTo>
                  <a:pt x="724169" y="6501314"/>
                  <a:pt x="752871" y="6487922"/>
                  <a:pt x="772559" y="6464871"/>
                </a:cubicBezTo>
                <a:cubicBezTo>
                  <a:pt x="787398" y="6448175"/>
                  <a:pt x="797337" y="6427700"/>
                  <a:pt x="801268" y="6405709"/>
                </a:cubicBezTo>
                <a:close/>
                <a:moveTo>
                  <a:pt x="660827" y="6384954"/>
                </a:moveTo>
                <a:cubicBezTo>
                  <a:pt x="683128" y="6392968"/>
                  <a:pt x="701240" y="6409664"/>
                  <a:pt x="711049" y="6431238"/>
                </a:cubicBezTo>
                <a:cubicBezTo>
                  <a:pt x="711504" y="6432177"/>
                  <a:pt x="711830" y="6433169"/>
                  <a:pt x="712034" y="6434192"/>
                </a:cubicBezTo>
                <a:cubicBezTo>
                  <a:pt x="704020" y="6456493"/>
                  <a:pt x="687324" y="6474605"/>
                  <a:pt x="665751" y="6484414"/>
                </a:cubicBezTo>
                <a:cubicBezTo>
                  <a:pt x="664811" y="6484869"/>
                  <a:pt x="663819" y="6485195"/>
                  <a:pt x="662796" y="6485399"/>
                </a:cubicBezTo>
                <a:cubicBezTo>
                  <a:pt x="640495" y="6477385"/>
                  <a:pt x="622383" y="6460689"/>
                  <a:pt x="612574" y="6439115"/>
                </a:cubicBezTo>
                <a:cubicBezTo>
                  <a:pt x="612119" y="6438176"/>
                  <a:pt x="611794" y="6437184"/>
                  <a:pt x="611589" y="6436161"/>
                </a:cubicBezTo>
                <a:cubicBezTo>
                  <a:pt x="619603" y="6413860"/>
                  <a:pt x="636299" y="6395748"/>
                  <a:pt x="657873" y="6385939"/>
                </a:cubicBezTo>
                <a:cubicBezTo>
                  <a:pt x="658812" y="6385484"/>
                  <a:pt x="659804" y="6385158"/>
                  <a:pt x="660827" y="6384954"/>
                </a:cubicBezTo>
                <a:close/>
                <a:moveTo>
                  <a:pt x="629618" y="6379803"/>
                </a:moveTo>
                <a:cubicBezTo>
                  <a:pt x="634458" y="6379788"/>
                  <a:pt x="639299" y="6380144"/>
                  <a:pt x="644086" y="6380863"/>
                </a:cubicBezTo>
                <a:cubicBezTo>
                  <a:pt x="623717" y="6392506"/>
                  <a:pt x="608332" y="6411209"/>
                  <a:pt x="600832" y="6433434"/>
                </a:cubicBezTo>
                <a:cubicBezTo>
                  <a:pt x="597257" y="6444448"/>
                  <a:pt x="595416" y="6455947"/>
                  <a:pt x="595378" y="6467522"/>
                </a:cubicBezTo>
                <a:cubicBezTo>
                  <a:pt x="595553" y="6497761"/>
                  <a:pt x="608786" y="6526456"/>
                  <a:pt x="631663" y="6546227"/>
                </a:cubicBezTo>
                <a:cubicBezTo>
                  <a:pt x="648358" y="6561066"/>
                  <a:pt x="668834" y="6571005"/>
                  <a:pt x="690824" y="6574936"/>
                </a:cubicBezTo>
                <a:cubicBezTo>
                  <a:pt x="630178" y="6587640"/>
                  <a:pt x="568267" y="6559756"/>
                  <a:pt x="537581" y="6505927"/>
                </a:cubicBezTo>
                <a:lnTo>
                  <a:pt x="538035" y="6505927"/>
                </a:lnTo>
                <a:cubicBezTo>
                  <a:pt x="534021" y="6497618"/>
                  <a:pt x="532028" y="6488490"/>
                  <a:pt x="532202" y="6479263"/>
                </a:cubicBezTo>
                <a:cubicBezTo>
                  <a:pt x="533059" y="6454599"/>
                  <a:pt x="542671" y="6431048"/>
                  <a:pt x="559321" y="6412830"/>
                </a:cubicBezTo>
                <a:cubicBezTo>
                  <a:pt x="576850" y="6392135"/>
                  <a:pt x="602499" y="6380083"/>
                  <a:pt x="629618" y="6379803"/>
                </a:cubicBezTo>
                <a:close/>
                <a:moveTo>
                  <a:pt x="1932981" y="6379272"/>
                </a:moveTo>
                <a:lnTo>
                  <a:pt x="1913362" y="6382378"/>
                </a:lnTo>
                <a:lnTo>
                  <a:pt x="1913362" y="6408664"/>
                </a:lnTo>
                <a:lnTo>
                  <a:pt x="1898212" y="6408664"/>
                </a:lnTo>
                <a:lnTo>
                  <a:pt x="1898212" y="6425480"/>
                </a:lnTo>
                <a:lnTo>
                  <a:pt x="1913362" y="6425480"/>
                </a:lnTo>
                <a:lnTo>
                  <a:pt x="1913362" y="6490929"/>
                </a:lnTo>
                <a:cubicBezTo>
                  <a:pt x="1913362" y="6505624"/>
                  <a:pt x="1918740" y="6514336"/>
                  <a:pt x="1940329" y="6514336"/>
                </a:cubicBezTo>
                <a:cubicBezTo>
                  <a:pt x="1945776" y="6514260"/>
                  <a:pt x="1951184" y="6513548"/>
                  <a:pt x="1956464" y="6512215"/>
                </a:cubicBezTo>
                <a:lnTo>
                  <a:pt x="1956464" y="6497519"/>
                </a:lnTo>
                <a:cubicBezTo>
                  <a:pt x="1952608" y="6498511"/>
                  <a:pt x="1948631" y="6498996"/>
                  <a:pt x="1944647" y="6498958"/>
                </a:cubicBezTo>
                <a:cubicBezTo>
                  <a:pt x="1935633" y="6498958"/>
                  <a:pt x="1932981" y="6494716"/>
                  <a:pt x="1932981" y="6485247"/>
                </a:cubicBezTo>
                <a:lnTo>
                  <a:pt x="1932981" y="6425480"/>
                </a:lnTo>
                <a:lnTo>
                  <a:pt x="1954116" y="6426768"/>
                </a:lnTo>
                <a:lnTo>
                  <a:pt x="1954116" y="6408664"/>
                </a:lnTo>
                <a:lnTo>
                  <a:pt x="1932981" y="6408664"/>
                </a:lnTo>
                <a:close/>
                <a:moveTo>
                  <a:pt x="1353869" y="6379272"/>
                </a:moveTo>
                <a:lnTo>
                  <a:pt x="1334173" y="6382378"/>
                </a:lnTo>
                <a:lnTo>
                  <a:pt x="1334173" y="6408664"/>
                </a:lnTo>
                <a:lnTo>
                  <a:pt x="1319023" y="6408664"/>
                </a:lnTo>
                <a:lnTo>
                  <a:pt x="1319023" y="6425480"/>
                </a:lnTo>
                <a:lnTo>
                  <a:pt x="1334173" y="6425480"/>
                </a:lnTo>
                <a:lnTo>
                  <a:pt x="1334173" y="6490929"/>
                </a:lnTo>
                <a:cubicBezTo>
                  <a:pt x="1334173" y="6505624"/>
                  <a:pt x="1339627" y="6514336"/>
                  <a:pt x="1361216" y="6514336"/>
                </a:cubicBezTo>
                <a:cubicBezTo>
                  <a:pt x="1366633" y="6514252"/>
                  <a:pt x="1372026" y="6513548"/>
                  <a:pt x="1377275" y="6512215"/>
                </a:cubicBezTo>
                <a:lnTo>
                  <a:pt x="1377275" y="6497519"/>
                </a:lnTo>
                <a:cubicBezTo>
                  <a:pt x="1373420" y="6498511"/>
                  <a:pt x="1369443" y="6498996"/>
                  <a:pt x="1365458" y="6498958"/>
                </a:cubicBezTo>
                <a:cubicBezTo>
                  <a:pt x="1356444" y="6498958"/>
                  <a:pt x="1353869" y="6494716"/>
                  <a:pt x="1353869" y="6485247"/>
                </a:cubicBezTo>
                <a:lnTo>
                  <a:pt x="1353869" y="6425480"/>
                </a:lnTo>
                <a:lnTo>
                  <a:pt x="1374927" y="6426768"/>
                </a:lnTo>
                <a:lnTo>
                  <a:pt x="1374927" y="6408664"/>
                </a:lnTo>
                <a:lnTo>
                  <a:pt x="1353869" y="6408664"/>
                </a:lnTo>
                <a:close/>
                <a:moveTo>
                  <a:pt x="1396743" y="6358668"/>
                </a:moveTo>
                <a:lnTo>
                  <a:pt x="1396743" y="6375258"/>
                </a:lnTo>
                <a:lnTo>
                  <a:pt x="1441512" y="6375258"/>
                </a:lnTo>
                <a:lnTo>
                  <a:pt x="1441512" y="6513426"/>
                </a:lnTo>
                <a:lnTo>
                  <a:pt x="1462192" y="6513426"/>
                </a:lnTo>
                <a:lnTo>
                  <a:pt x="1462192" y="6373667"/>
                </a:lnTo>
                <a:lnTo>
                  <a:pt x="1505673" y="6375258"/>
                </a:lnTo>
                <a:lnTo>
                  <a:pt x="1505673" y="6358668"/>
                </a:lnTo>
                <a:close/>
                <a:moveTo>
                  <a:pt x="1516429" y="6356850"/>
                </a:moveTo>
                <a:lnTo>
                  <a:pt x="1515596" y="6513426"/>
                </a:lnTo>
                <a:lnTo>
                  <a:pt x="1534306" y="6513426"/>
                </a:lnTo>
                <a:lnTo>
                  <a:pt x="1534306" y="6452599"/>
                </a:lnTo>
                <a:cubicBezTo>
                  <a:pt x="1534306" y="6435479"/>
                  <a:pt x="1541881" y="6423662"/>
                  <a:pt x="1559456" y="6423662"/>
                </a:cubicBezTo>
                <a:cubicBezTo>
                  <a:pt x="1576045" y="6423662"/>
                  <a:pt x="1581272" y="6430783"/>
                  <a:pt x="1581272" y="6448054"/>
                </a:cubicBezTo>
                <a:lnTo>
                  <a:pt x="1581272" y="6511836"/>
                </a:lnTo>
                <a:lnTo>
                  <a:pt x="1601270" y="6511836"/>
                </a:lnTo>
                <a:lnTo>
                  <a:pt x="1601270" y="6442600"/>
                </a:lnTo>
                <a:cubicBezTo>
                  <a:pt x="1601270" y="6418890"/>
                  <a:pt x="1591346" y="6406618"/>
                  <a:pt x="1568849" y="6406618"/>
                </a:cubicBezTo>
                <a:cubicBezTo>
                  <a:pt x="1555782" y="6405702"/>
                  <a:pt x="1543131" y="6411391"/>
                  <a:pt x="1535139" y="6421769"/>
                </a:cubicBezTo>
                <a:lnTo>
                  <a:pt x="1535139" y="6356850"/>
                </a:lnTo>
                <a:close/>
                <a:moveTo>
                  <a:pt x="973980" y="6356775"/>
                </a:moveTo>
                <a:cubicBezTo>
                  <a:pt x="925348" y="6356775"/>
                  <a:pt x="896714" y="6390635"/>
                  <a:pt x="896714" y="6438055"/>
                </a:cubicBezTo>
                <a:cubicBezTo>
                  <a:pt x="896714" y="6485475"/>
                  <a:pt x="920651" y="6516760"/>
                  <a:pt x="972465" y="6516760"/>
                </a:cubicBezTo>
                <a:cubicBezTo>
                  <a:pt x="995546" y="6517260"/>
                  <a:pt x="1017854" y="6508442"/>
                  <a:pt x="1034353" y="6492292"/>
                </a:cubicBezTo>
                <a:lnTo>
                  <a:pt x="1034353" y="6436161"/>
                </a:lnTo>
                <a:lnTo>
                  <a:pt x="977692" y="6436161"/>
                </a:lnTo>
                <a:lnTo>
                  <a:pt x="977767" y="6451993"/>
                </a:lnTo>
                <a:lnTo>
                  <a:pt x="1014279" y="6451993"/>
                </a:lnTo>
                <a:lnTo>
                  <a:pt x="1014279" y="6486384"/>
                </a:lnTo>
                <a:cubicBezTo>
                  <a:pt x="1002227" y="6495504"/>
                  <a:pt x="987426" y="6500261"/>
                  <a:pt x="972313" y="6499867"/>
                </a:cubicBezTo>
                <a:cubicBezTo>
                  <a:pt x="937923" y="6499867"/>
                  <a:pt x="918227" y="6477597"/>
                  <a:pt x="918227" y="6438509"/>
                </a:cubicBezTo>
                <a:cubicBezTo>
                  <a:pt x="918227" y="6396998"/>
                  <a:pt x="939362" y="6374046"/>
                  <a:pt x="971859" y="6374046"/>
                </a:cubicBezTo>
                <a:cubicBezTo>
                  <a:pt x="989781" y="6373849"/>
                  <a:pt x="1006992" y="6381060"/>
                  <a:pt x="1019430" y="6393968"/>
                </a:cubicBezTo>
                <a:lnTo>
                  <a:pt x="1031550" y="6380181"/>
                </a:lnTo>
                <a:cubicBezTo>
                  <a:pt x="1016377" y="6364819"/>
                  <a:pt x="995569" y="6356358"/>
                  <a:pt x="973980" y="6356775"/>
                </a:cubicBezTo>
                <a:close/>
                <a:moveTo>
                  <a:pt x="617725" y="6305416"/>
                </a:moveTo>
                <a:cubicBezTo>
                  <a:pt x="642389" y="6306272"/>
                  <a:pt x="665940" y="6315885"/>
                  <a:pt x="684158" y="6332535"/>
                </a:cubicBezTo>
                <a:cubicBezTo>
                  <a:pt x="704838" y="6350071"/>
                  <a:pt x="716890" y="6375720"/>
                  <a:pt x="717185" y="6402831"/>
                </a:cubicBezTo>
                <a:cubicBezTo>
                  <a:pt x="717200" y="6407671"/>
                  <a:pt x="716844" y="6412512"/>
                  <a:pt x="716125" y="6417299"/>
                </a:cubicBezTo>
                <a:cubicBezTo>
                  <a:pt x="704489" y="6396930"/>
                  <a:pt x="685779" y="6381545"/>
                  <a:pt x="663554" y="6374046"/>
                </a:cubicBezTo>
                <a:cubicBezTo>
                  <a:pt x="652547" y="6370470"/>
                  <a:pt x="641041" y="6368630"/>
                  <a:pt x="629466" y="6368592"/>
                </a:cubicBezTo>
                <a:cubicBezTo>
                  <a:pt x="599151" y="6368887"/>
                  <a:pt x="570449" y="6382280"/>
                  <a:pt x="550761" y="6405331"/>
                </a:cubicBezTo>
                <a:cubicBezTo>
                  <a:pt x="535892" y="6422011"/>
                  <a:pt x="525953" y="6442494"/>
                  <a:pt x="522052" y="6464492"/>
                </a:cubicBezTo>
                <a:cubicBezTo>
                  <a:pt x="509349" y="6403846"/>
                  <a:pt x="537232" y="6341935"/>
                  <a:pt x="591061" y="6311249"/>
                </a:cubicBezTo>
                <a:cubicBezTo>
                  <a:pt x="599370" y="6307234"/>
                  <a:pt x="608498" y="6305242"/>
                  <a:pt x="617725" y="6305416"/>
                </a:cubicBezTo>
                <a:close/>
                <a:moveTo>
                  <a:pt x="661963" y="6292463"/>
                </a:moveTo>
                <a:cubicBezTo>
                  <a:pt x="713208" y="6292500"/>
                  <a:pt x="760499" y="6319990"/>
                  <a:pt x="785891" y="6364501"/>
                </a:cubicBezTo>
                <a:cubicBezTo>
                  <a:pt x="789906" y="6372811"/>
                  <a:pt x="791898" y="6381939"/>
                  <a:pt x="791724" y="6391165"/>
                </a:cubicBezTo>
                <a:cubicBezTo>
                  <a:pt x="790822" y="6415845"/>
                  <a:pt x="781217" y="6439403"/>
                  <a:pt x="764605" y="6457674"/>
                </a:cubicBezTo>
                <a:cubicBezTo>
                  <a:pt x="747031" y="6478301"/>
                  <a:pt x="721405" y="6490338"/>
                  <a:pt x="694309" y="6490701"/>
                </a:cubicBezTo>
                <a:cubicBezTo>
                  <a:pt x="689461" y="6490694"/>
                  <a:pt x="684628" y="6490308"/>
                  <a:pt x="679840" y="6489565"/>
                </a:cubicBezTo>
                <a:cubicBezTo>
                  <a:pt x="700210" y="6477930"/>
                  <a:pt x="715595" y="6459220"/>
                  <a:pt x="723094" y="6436994"/>
                </a:cubicBezTo>
                <a:cubicBezTo>
                  <a:pt x="726669" y="6425988"/>
                  <a:pt x="728510" y="6414481"/>
                  <a:pt x="728548" y="6402907"/>
                </a:cubicBezTo>
                <a:cubicBezTo>
                  <a:pt x="728252" y="6372591"/>
                  <a:pt x="714860" y="6343890"/>
                  <a:pt x="691809" y="6324202"/>
                </a:cubicBezTo>
                <a:cubicBezTo>
                  <a:pt x="675136" y="6309340"/>
                  <a:pt x="654646" y="6299424"/>
                  <a:pt x="632648" y="6295568"/>
                </a:cubicBezTo>
                <a:cubicBezTo>
                  <a:pt x="642283" y="6293493"/>
                  <a:pt x="652108" y="6292455"/>
                  <a:pt x="661963" y="6292463"/>
                </a:cubicBezTo>
                <a:close/>
                <a:moveTo>
                  <a:pt x="661963" y="6281176"/>
                </a:moveTo>
                <a:cubicBezTo>
                  <a:pt x="576910" y="6281176"/>
                  <a:pt x="507962" y="6350124"/>
                  <a:pt x="507962" y="6435176"/>
                </a:cubicBezTo>
                <a:cubicBezTo>
                  <a:pt x="507962" y="6520229"/>
                  <a:pt x="576910" y="6589177"/>
                  <a:pt x="661963" y="6589177"/>
                </a:cubicBezTo>
                <a:cubicBezTo>
                  <a:pt x="747016" y="6589177"/>
                  <a:pt x="815964" y="6520229"/>
                  <a:pt x="815964" y="6435176"/>
                </a:cubicBezTo>
                <a:cubicBezTo>
                  <a:pt x="815964" y="6350124"/>
                  <a:pt x="747016" y="6281176"/>
                  <a:pt x="661963" y="6281176"/>
                </a:cubicBezTo>
                <a:close/>
                <a:moveTo>
                  <a:pt x="0" y="0"/>
                </a:moveTo>
                <a:lnTo>
                  <a:pt x="12192000" y="0"/>
                </a:lnTo>
                <a:lnTo>
                  <a:pt x="12192000" y="1116013"/>
                </a:lnTo>
                <a:lnTo>
                  <a:pt x="12191046" y="1116013"/>
                </a:lnTo>
                <a:lnTo>
                  <a:pt x="12191046" y="6858001"/>
                </a:lnTo>
                <a:lnTo>
                  <a:pt x="950" y="6858001"/>
                </a:lnTo>
                <a:lnTo>
                  <a:pt x="950" y="1116013"/>
                </a:lnTo>
                <a:lnTo>
                  <a:pt x="0" y="1116013"/>
                </a:lnTo>
                <a:close/>
              </a:path>
            </a:pathLst>
          </a:custGeom>
          <a:noFill/>
        </p:spPr>
        <p:txBody>
          <a:bodyPr wrap="square">
            <a:noAutofit/>
          </a:bodyPr>
          <a:lstStyle/>
          <a:p>
            <a:r>
              <a:rPr lang="en-US"/>
              <a:t>Click icon to add picture</a:t>
            </a:r>
            <a:endParaRPr lang="en-GB" dirty="0"/>
          </a:p>
        </p:txBody>
      </p:sp>
      <p:sp>
        <p:nvSpPr>
          <p:cNvPr id="2" name="Rectangle 1">
            <a:extLst>
              <a:ext uri="{FF2B5EF4-FFF2-40B4-BE49-F238E27FC236}">
                <a16:creationId xmlns:a16="http://schemas.microsoft.com/office/drawing/2014/main" id="{4AF1E024-5CE5-181A-CD2B-669813944354}"/>
              </a:ext>
            </a:extLst>
          </p:cNvPr>
          <p:cNvSpPr/>
          <p:nvPr userDrawn="1"/>
        </p:nvSpPr>
        <p:spPr>
          <a:xfrm>
            <a:off x="12318023" y="508000"/>
            <a:ext cx="1397977" cy="67187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Image only</a:t>
            </a:r>
          </a:p>
        </p:txBody>
      </p:sp>
      <p:sp>
        <p:nvSpPr>
          <p:cNvPr id="4" name="Slide Number">
            <a:extLst>
              <a:ext uri="{FF2B5EF4-FFF2-40B4-BE49-F238E27FC236}">
                <a16:creationId xmlns:a16="http://schemas.microsoft.com/office/drawing/2014/main" id="{544FBA04-05C9-D728-7332-C9BB1A48B0FD}"/>
              </a:ext>
            </a:extLst>
          </p:cNvPr>
          <p:cNvSpPr>
            <a:spLocks noGrp="1"/>
          </p:cNvSpPr>
          <p:nvPr>
            <p:ph type="sldNum" sz="quarter" idx="4"/>
          </p:nvPr>
        </p:nvSpPr>
        <p:spPr>
          <a:xfrm>
            <a:off x="11412536" y="6388101"/>
            <a:ext cx="271463" cy="143720"/>
          </a:xfrm>
          <a:prstGeom prst="rect">
            <a:avLst/>
          </a:prstGeom>
        </p:spPr>
        <p:txBody>
          <a:bodyPr vert="horz" wrap="none" lIns="0" tIns="0" rIns="0" bIns="0" rtlCol="0" anchor="b" anchorCtr="0">
            <a:noAutofit/>
          </a:bodyPr>
          <a:lstStyle>
            <a:lvl1pPr algn="r">
              <a:defRPr sz="800">
                <a:solidFill>
                  <a:schemeClr val="bg1"/>
                </a:solidFill>
              </a:defRPr>
            </a:lvl1pPr>
          </a:lstStyle>
          <a:p>
            <a:fld id="{1AB31D9B-80B6-41F8-B283-556E26E6158E}" type="slidenum">
              <a:rPr lang="en-GB" smtClean="0"/>
              <a:pPr/>
              <a:t>‹#›</a:t>
            </a:fld>
            <a:endParaRPr lang="en-GB" dirty="0"/>
          </a:p>
        </p:txBody>
      </p:sp>
      <p:sp>
        <p:nvSpPr>
          <p:cNvPr id="6" name="TextBox 5">
            <a:extLst>
              <a:ext uri="{FF2B5EF4-FFF2-40B4-BE49-F238E27FC236}">
                <a16:creationId xmlns:a16="http://schemas.microsoft.com/office/drawing/2014/main" id="{001771B5-ACE2-BA93-DC1B-B9998720ED98}"/>
              </a:ext>
            </a:extLst>
          </p:cNvPr>
          <p:cNvSpPr txBox="1"/>
          <p:nvPr userDrawn="1"/>
        </p:nvSpPr>
        <p:spPr>
          <a:xfrm>
            <a:off x="11385285" y="6408709"/>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bg1"/>
                </a:solidFill>
              </a:rPr>
              <a:t>|</a:t>
            </a:r>
          </a:p>
        </p:txBody>
      </p:sp>
      <p:sp>
        <p:nvSpPr>
          <p:cNvPr id="7" name="Year">
            <a:extLst>
              <a:ext uri="{FF2B5EF4-FFF2-40B4-BE49-F238E27FC236}">
                <a16:creationId xmlns:a16="http://schemas.microsoft.com/office/drawing/2014/main" id="{081C2A09-21FA-C040-86F7-024DB49372F4}"/>
              </a:ext>
            </a:extLst>
          </p:cNvPr>
          <p:cNvSpPr txBox="1"/>
          <p:nvPr userDrawn="1"/>
        </p:nvSpPr>
        <p:spPr>
          <a:xfrm>
            <a:off x="10974252" y="6380953"/>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dirty="0">
                <a:solidFill>
                  <a:schemeClr val="bg1"/>
                </a:solidFill>
                <a:latin typeface="+mn-lt"/>
                <a:cs typeface="Arial" panose="020B0604020202020204" pitchFamily="34" charset="0"/>
              </a:rPr>
              <a:t>2023</a:t>
            </a:r>
          </a:p>
        </p:txBody>
      </p:sp>
      <p:sp>
        <p:nvSpPr>
          <p:cNvPr id="8" name="TextBox 7">
            <a:extLst>
              <a:ext uri="{FF2B5EF4-FFF2-40B4-BE49-F238E27FC236}">
                <a16:creationId xmlns:a16="http://schemas.microsoft.com/office/drawing/2014/main" id="{E6E45487-58F4-5DB0-37E5-713106CFD00E}"/>
              </a:ext>
            </a:extLst>
          </p:cNvPr>
          <p:cNvSpPr txBox="1"/>
          <p:nvPr userDrawn="1">
            <p:custDataLst>
              <p:tags r:id="rId1"/>
            </p:custDataLst>
          </p:nvPr>
        </p:nvSpPr>
        <p:spPr>
          <a:xfrm>
            <a:off x="7877176" y="6380952"/>
            <a:ext cx="3017064" cy="150867"/>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dirty="0">
                <a:solidFill>
                  <a:schemeClr val="bg1"/>
                </a:solidFill>
                <a:latin typeface="+mn-lt"/>
                <a:cs typeface="Arial" panose="020B0604020202020204" pitchFamily="34" charset="0"/>
              </a:rPr>
              <a:t>Grant Thornton International Ltd</a:t>
            </a:r>
          </a:p>
        </p:txBody>
      </p:sp>
    </p:spTree>
    <p:extLst>
      <p:ext uri="{BB962C8B-B14F-4D97-AF65-F5344CB8AC3E}">
        <p14:creationId xmlns:p14="http://schemas.microsoft.com/office/powerpoint/2010/main" val="4257909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page video">
    <p:bg>
      <p:bgPr>
        <a:solidFill>
          <a:schemeClr val="accent1"/>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5062D793-31FA-BAA9-36D4-F50DD7385A1D}"/>
              </a:ext>
            </a:extLst>
          </p:cNvPr>
          <p:cNvSpPr>
            <a:spLocks noGrp="1"/>
          </p:cNvSpPr>
          <p:nvPr>
            <p:ph type="media" sz="quarter" idx="18"/>
          </p:nvPr>
        </p:nvSpPr>
        <p:spPr>
          <a:xfrm>
            <a:off x="0" y="0"/>
            <a:ext cx="12192000" cy="6858000"/>
          </a:xfrm>
        </p:spPr>
        <p:txBody>
          <a:bodyPr/>
          <a:lstStyle/>
          <a:p>
            <a:r>
              <a:rPr lang="en-US"/>
              <a:t>Click icon to add media</a:t>
            </a:r>
            <a:endParaRPr lang="en-GB" dirty="0"/>
          </a:p>
        </p:txBody>
      </p:sp>
      <p:sp>
        <p:nvSpPr>
          <p:cNvPr id="2" name="Rectangle 1">
            <a:extLst>
              <a:ext uri="{FF2B5EF4-FFF2-40B4-BE49-F238E27FC236}">
                <a16:creationId xmlns:a16="http://schemas.microsoft.com/office/drawing/2014/main" id="{FF0D04D5-880D-85F5-BD31-1E88CD0C8377}"/>
              </a:ext>
            </a:extLst>
          </p:cNvPr>
          <p:cNvSpPr/>
          <p:nvPr userDrawn="1"/>
        </p:nvSpPr>
        <p:spPr>
          <a:xfrm>
            <a:off x="12318023" y="508000"/>
            <a:ext cx="1397977" cy="67187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Video only</a:t>
            </a:r>
          </a:p>
        </p:txBody>
      </p:sp>
    </p:spTree>
    <p:extLst>
      <p:ext uri="{BB962C8B-B14F-4D97-AF65-F5344CB8AC3E}">
        <p14:creationId xmlns:p14="http://schemas.microsoft.com/office/powerpoint/2010/main" val="3755539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ey Line Photo">
    <p:bg>
      <p:bgPr>
        <a:solidFill>
          <a:schemeClr val="accent1"/>
        </a:solidFill>
        <a:effectLst/>
      </p:bgPr>
    </p:bg>
    <p:spTree>
      <p:nvGrpSpPr>
        <p:cNvPr id="1" name=""/>
        <p:cNvGrpSpPr/>
        <p:nvPr/>
      </p:nvGrpSpPr>
      <p:grpSpPr>
        <a:xfrm>
          <a:off x="0" y="0"/>
          <a:ext cx="0" cy="0"/>
          <a:chOff x="0" y="0"/>
          <a:chExt cx="0" cy="0"/>
        </a:xfrm>
      </p:grpSpPr>
      <p:pic>
        <p:nvPicPr>
          <p:cNvPr id="6" name="Logo_White">
            <a:extLst>
              <a:ext uri="{FF2B5EF4-FFF2-40B4-BE49-F238E27FC236}">
                <a16:creationId xmlns:a16="http://schemas.microsoft.com/office/drawing/2014/main" id="{C46D2A75-B5CC-232A-5B39-D4F56387AC4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08002" y="6274687"/>
            <a:ext cx="1658936" cy="310577"/>
          </a:xfrm>
          <a:prstGeom prst="rect">
            <a:avLst/>
          </a:prstGeom>
        </p:spPr>
      </p:pic>
      <p:pic>
        <p:nvPicPr>
          <p:cNvPr id="21" name="Graphic 20">
            <a:extLst>
              <a:ext uri="{FF2B5EF4-FFF2-40B4-BE49-F238E27FC236}">
                <a16:creationId xmlns:a16="http://schemas.microsoft.com/office/drawing/2014/main" id="{54F7AFD4-E278-D993-80B5-E954EB64431A}"/>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016" t="41392" r="58334" b="39283"/>
          <a:stretch/>
        </p:blipFill>
        <p:spPr>
          <a:xfrm>
            <a:off x="0" y="1"/>
            <a:ext cx="12192000" cy="6858000"/>
          </a:xfrm>
          <a:prstGeom prst="rect">
            <a:avLst/>
          </a:prstGeom>
        </p:spPr>
      </p:pic>
      <p:sp>
        <p:nvSpPr>
          <p:cNvPr id="5" name="Rectangle 4">
            <a:extLst>
              <a:ext uri="{FF2B5EF4-FFF2-40B4-BE49-F238E27FC236}">
                <a16:creationId xmlns:a16="http://schemas.microsoft.com/office/drawing/2014/main" id="{1F349633-5AA0-587A-3243-E331CAFB4F41}"/>
              </a:ext>
            </a:extLst>
          </p:cNvPr>
          <p:cNvSpPr/>
          <p:nvPr userDrawn="1"/>
        </p:nvSpPr>
        <p:spPr>
          <a:xfrm>
            <a:off x="12318023" y="508000"/>
            <a:ext cx="1397977" cy="36512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NOTE:</a:t>
            </a:r>
            <a:r>
              <a:rPr lang="en-GB" sz="1600" dirty="0">
                <a:solidFill>
                  <a:schemeClr val="bg1"/>
                </a:solidFill>
              </a:rPr>
              <a:t/>
            </a:r>
            <a:br>
              <a:rPr lang="en-GB" sz="1600" dirty="0">
                <a:solidFill>
                  <a:schemeClr val="bg1"/>
                </a:solidFill>
              </a:rPr>
            </a:br>
            <a:r>
              <a:rPr lang="en-GB" sz="1600" dirty="0">
                <a:solidFill>
                  <a:schemeClr val="bg1"/>
                </a:solidFill>
              </a:rPr>
              <a:t>To change image, right-click slide and go to </a:t>
            </a:r>
            <a:r>
              <a:rPr lang="en-GB" sz="1600" b="1" dirty="0">
                <a:solidFill>
                  <a:schemeClr val="bg1"/>
                </a:solidFill>
              </a:rPr>
              <a:t>Format Background &gt; Picture or texture fill </a:t>
            </a:r>
            <a:r>
              <a:rPr lang="en-GB" sz="1600" b="0" dirty="0">
                <a:solidFill>
                  <a:schemeClr val="bg1"/>
                </a:solidFill>
              </a:rPr>
              <a:t>and use the sidebar to choose </a:t>
            </a:r>
            <a:r>
              <a:rPr lang="en-GB" sz="1600" b="0">
                <a:solidFill>
                  <a:schemeClr val="bg1"/>
                </a:solidFill>
              </a:rPr>
              <a:t>your image</a:t>
            </a:r>
            <a:endParaRPr lang="en-GB" sz="1600" b="1" dirty="0">
              <a:solidFill>
                <a:schemeClr val="bg1"/>
              </a:solidFill>
            </a:endParaRPr>
          </a:p>
        </p:txBody>
      </p:sp>
      <p:sp>
        <p:nvSpPr>
          <p:cNvPr id="2" name="Slide Number">
            <a:extLst>
              <a:ext uri="{FF2B5EF4-FFF2-40B4-BE49-F238E27FC236}">
                <a16:creationId xmlns:a16="http://schemas.microsoft.com/office/drawing/2014/main" id="{4BE35C1C-2095-62F7-D6DC-64F1E255B912}"/>
              </a:ext>
            </a:extLst>
          </p:cNvPr>
          <p:cNvSpPr>
            <a:spLocks noGrp="1"/>
          </p:cNvSpPr>
          <p:nvPr>
            <p:ph type="sldNum" sz="quarter" idx="4"/>
          </p:nvPr>
        </p:nvSpPr>
        <p:spPr>
          <a:xfrm>
            <a:off x="11412536" y="6388101"/>
            <a:ext cx="271463" cy="143720"/>
          </a:xfrm>
          <a:prstGeom prst="rect">
            <a:avLst/>
          </a:prstGeom>
        </p:spPr>
        <p:txBody>
          <a:bodyPr vert="horz" wrap="none" lIns="0" tIns="0" rIns="0" bIns="0" rtlCol="0" anchor="b" anchorCtr="0">
            <a:noAutofit/>
          </a:bodyPr>
          <a:lstStyle>
            <a:lvl1pPr algn="r">
              <a:defRPr sz="800">
                <a:solidFill>
                  <a:schemeClr val="bg1"/>
                </a:solidFill>
              </a:defRPr>
            </a:lvl1pPr>
          </a:lstStyle>
          <a:p>
            <a:fld id="{1AB31D9B-80B6-41F8-B283-556E26E6158E}" type="slidenum">
              <a:rPr lang="en-GB" smtClean="0"/>
              <a:pPr/>
              <a:t>‹#›</a:t>
            </a:fld>
            <a:endParaRPr lang="en-GB" dirty="0"/>
          </a:p>
        </p:txBody>
      </p:sp>
      <p:sp>
        <p:nvSpPr>
          <p:cNvPr id="7" name="TextBox 6">
            <a:extLst>
              <a:ext uri="{FF2B5EF4-FFF2-40B4-BE49-F238E27FC236}">
                <a16:creationId xmlns:a16="http://schemas.microsoft.com/office/drawing/2014/main" id="{A87FA4B4-CFE6-0FD0-514F-72AB253708D4}"/>
              </a:ext>
            </a:extLst>
          </p:cNvPr>
          <p:cNvSpPr txBox="1"/>
          <p:nvPr userDrawn="1"/>
        </p:nvSpPr>
        <p:spPr>
          <a:xfrm>
            <a:off x="11385285" y="6408709"/>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bg1"/>
                </a:solidFill>
              </a:rPr>
              <a:t>|</a:t>
            </a:r>
          </a:p>
        </p:txBody>
      </p:sp>
      <p:sp>
        <p:nvSpPr>
          <p:cNvPr id="8" name="Year">
            <a:extLst>
              <a:ext uri="{FF2B5EF4-FFF2-40B4-BE49-F238E27FC236}">
                <a16:creationId xmlns:a16="http://schemas.microsoft.com/office/drawing/2014/main" id="{67E0CD64-4446-9925-4079-954D3300E29A}"/>
              </a:ext>
            </a:extLst>
          </p:cNvPr>
          <p:cNvSpPr txBox="1"/>
          <p:nvPr userDrawn="1"/>
        </p:nvSpPr>
        <p:spPr>
          <a:xfrm>
            <a:off x="10974252" y="6380953"/>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dirty="0">
                <a:solidFill>
                  <a:schemeClr val="bg1"/>
                </a:solidFill>
                <a:latin typeface="+mn-lt"/>
                <a:cs typeface="Arial" panose="020B0604020202020204" pitchFamily="34" charset="0"/>
              </a:rPr>
              <a:t>2023</a:t>
            </a:r>
          </a:p>
        </p:txBody>
      </p:sp>
      <p:sp>
        <p:nvSpPr>
          <p:cNvPr id="9" name="TextBox 8">
            <a:extLst>
              <a:ext uri="{FF2B5EF4-FFF2-40B4-BE49-F238E27FC236}">
                <a16:creationId xmlns:a16="http://schemas.microsoft.com/office/drawing/2014/main" id="{A90A62FE-C2ED-8E04-AEA8-ECBF82FAF514}"/>
              </a:ext>
            </a:extLst>
          </p:cNvPr>
          <p:cNvSpPr txBox="1"/>
          <p:nvPr userDrawn="1">
            <p:custDataLst>
              <p:tags r:id="rId1"/>
            </p:custDataLst>
          </p:nvPr>
        </p:nvSpPr>
        <p:spPr>
          <a:xfrm>
            <a:off x="7877176" y="6380952"/>
            <a:ext cx="3017064" cy="150867"/>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dirty="0">
                <a:solidFill>
                  <a:schemeClr val="bg1"/>
                </a:solidFill>
                <a:latin typeface="+mn-lt"/>
                <a:cs typeface="Arial" panose="020B0604020202020204" pitchFamily="34" charset="0"/>
              </a:rPr>
              <a:t>Grant Thornton International Ltd</a:t>
            </a:r>
          </a:p>
        </p:txBody>
      </p:sp>
    </p:spTree>
    <p:extLst>
      <p:ext uri="{BB962C8B-B14F-4D97-AF65-F5344CB8AC3E}">
        <p14:creationId xmlns:p14="http://schemas.microsoft.com/office/powerpoint/2010/main" val="3060693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Te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FE8D1-86B4-E539-1BD8-D59E4E14282F}"/>
              </a:ext>
            </a:extLst>
          </p:cNvPr>
          <p:cNvPicPr>
            <a:picLocks noChangeAspect="1"/>
          </p:cNvPicPr>
          <p:nvPr userDrawn="1"/>
        </p:nvPicPr>
        <p:blipFill rotWithShape="1">
          <a:blip r:embed="rId3"/>
          <a:srcRect t="12500" b="12500"/>
          <a:stretch/>
        </p:blipFill>
        <p:spPr>
          <a:xfrm>
            <a:off x="952" y="536"/>
            <a:ext cx="12190096" cy="6856929"/>
          </a:xfrm>
          <a:prstGeom prst="rect">
            <a:avLst/>
          </a:prstGeom>
        </p:spPr>
      </p:pic>
      <p:sp>
        <p:nvSpPr>
          <p:cNvPr id="3" name="Title"/>
          <p:cNvSpPr>
            <a:spLocks noGrp="1"/>
          </p:cNvSpPr>
          <p:nvPr>
            <p:ph type="title" hasCustomPrompt="1"/>
          </p:nvPr>
        </p:nvSpPr>
        <p:spPr>
          <a:xfrm>
            <a:off x="1458913" y="2924175"/>
            <a:ext cx="5466821" cy="470898"/>
          </a:xfrm>
        </p:spPr>
        <p:txBody>
          <a:bodyPr/>
          <a:lstStyle>
            <a:lvl1pPr>
              <a:defRPr sz="3600">
                <a:solidFill>
                  <a:schemeClr val="bg1"/>
                </a:solidFill>
              </a:defRPr>
            </a:lvl1pPr>
          </a:lstStyle>
          <a:p>
            <a:r>
              <a:rPr lang="en-US" dirty="0"/>
              <a:t>Divider title</a:t>
            </a:r>
          </a:p>
        </p:txBody>
      </p:sp>
      <p:pic>
        <p:nvPicPr>
          <p:cNvPr id="8" name="Logo_White">
            <a:extLst>
              <a:ext uri="{FF2B5EF4-FFF2-40B4-BE49-F238E27FC236}">
                <a16:creationId xmlns:a16="http://schemas.microsoft.com/office/drawing/2014/main" id="{76124DD7-B4A3-4F88-2B4B-2585C3C4100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08002" y="6274687"/>
            <a:ext cx="1658936" cy="310577"/>
          </a:xfrm>
          <a:prstGeom prst="rect">
            <a:avLst/>
          </a:prstGeom>
        </p:spPr>
      </p:pic>
      <p:sp>
        <p:nvSpPr>
          <p:cNvPr id="12" name="Text Placeholder 11">
            <a:extLst>
              <a:ext uri="{FF2B5EF4-FFF2-40B4-BE49-F238E27FC236}">
                <a16:creationId xmlns:a16="http://schemas.microsoft.com/office/drawing/2014/main" id="{411B257A-4515-48EC-A892-E1742532F206}"/>
              </a:ext>
            </a:extLst>
          </p:cNvPr>
          <p:cNvSpPr>
            <a:spLocks noGrp="1"/>
          </p:cNvSpPr>
          <p:nvPr>
            <p:ph type="body" sz="quarter" idx="15" hasCustomPrompt="1"/>
          </p:nvPr>
        </p:nvSpPr>
        <p:spPr>
          <a:xfrm>
            <a:off x="508000" y="2924175"/>
            <a:ext cx="706438" cy="504825"/>
          </a:xfrm>
        </p:spPr>
        <p:txBody>
          <a:bodyPr/>
          <a:lstStyle>
            <a:lvl1pPr marL="0" indent="0">
              <a:lnSpc>
                <a:spcPts val="3600"/>
              </a:lnSpc>
              <a:buNone/>
              <a:defRPr sz="3200" b="1">
                <a:solidFill>
                  <a:schemeClr val="bg1"/>
                </a:solidFill>
              </a:defRPr>
            </a:lvl1pPr>
            <a:lvl5pPr>
              <a:defRPr/>
            </a:lvl5pPr>
          </a:lstStyle>
          <a:p>
            <a:pPr lvl="0"/>
            <a:r>
              <a:rPr lang="en-US" dirty="0"/>
              <a:t>00</a:t>
            </a:r>
            <a:endParaRPr lang="en-GB" dirty="0"/>
          </a:p>
        </p:txBody>
      </p:sp>
      <p:sp>
        <p:nvSpPr>
          <p:cNvPr id="4" name="Slide Number">
            <a:extLst>
              <a:ext uri="{FF2B5EF4-FFF2-40B4-BE49-F238E27FC236}">
                <a16:creationId xmlns:a16="http://schemas.microsoft.com/office/drawing/2014/main" id="{827290A6-2635-1461-2E7F-54B86FD5B92D}"/>
              </a:ext>
            </a:extLst>
          </p:cNvPr>
          <p:cNvSpPr>
            <a:spLocks noGrp="1"/>
          </p:cNvSpPr>
          <p:nvPr>
            <p:ph type="sldNum" sz="quarter" idx="4"/>
          </p:nvPr>
        </p:nvSpPr>
        <p:spPr>
          <a:xfrm>
            <a:off x="11412536" y="6388101"/>
            <a:ext cx="271463" cy="143720"/>
          </a:xfrm>
          <a:prstGeom prst="rect">
            <a:avLst/>
          </a:prstGeom>
        </p:spPr>
        <p:txBody>
          <a:bodyPr vert="horz" wrap="none" lIns="0" tIns="0" rIns="0" bIns="0" rtlCol="0" anchor="b" anchorCtr="0">
            <a:noAutofit/>
          </a:bodyPr>
          <a:lstStyle>
            <a:lvl1pPr algn="r">
              <a:defRPr sz="800">
                <a:solidFill>
                  <a:schemeClr val="bg1"/>
                </a:solidFill>
              </a:defRPr>
            </a:lvl1pPr>
          </a:lstStyle>
          <a:p>
            <a:fld id="{1AB31D9B-80B6-41F8-B283-556E26E6158E}" type="slidenum">
              <a:rPr lang="en-GB" smtClean="0"/>
              <a:pPr/>
              <a:t>‹#›</a:t>
            </a:fld>
            <a:endParaRPr lang="en-GB" dirty="0"/>
          </a:p>
        </p:txBody>
      </p:sp>
      <p:sp>
        <p:nvSpPr>
          <p:cNvPr id="7" name="TextBox 6">
            <a:extLst>
              <a:ext uri="{FF2B5EF4-FFF2-40B4-BE49-F238E27FC236}">
                <a16:creationId xmlns:a16="http://schemas.microsoft.com/office/drawing/2014/main" id="{98A706F6-8C80-F892-1709-EDC70B5CA10F}"/>
              </a:ext>
            </a:extLst>
          </p:cNvPr>
          <p:cNvSpPr txBox="1"/>
          <p:nvPr userDrawn="1"/>
        </p:nvSpPr>
        <p:spPr>
          <a:xfrm>
            <a:off x="11385285" y="6408709"/>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bg1"/>
                </a:solidFill>
              </a:rPr>
              <a:t>|</a:t>
            </a:r>
          </a:p>
        </p:txBody>
      </p:sp>
      <p:sp>
        <p:nvSpPr>
          <p:cNvPr id="9" name="Year">
            <a:extLst>
              <a:ext uri="{FF2B5EF4-FFF2-40B4-BE49-F238E27FC236}">
                <a16:creationId xmlns:a16="http://schemas.microsoft.com/office/drawing/2014/main" id="{D0C34477-5B91-C680-9463-553E5B27EE31}"/>
              </a:ext>
            </a:extLst>
          </p:cNvPr>
          <p:cNvSpPr txBox="1"/>
          <p:nvPr userDrawn="1"/>
        </p:nvSpPr>
        <p:spPr>
          <a:xfrm>
            <a:off x="10974252" y="6380953"/>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dirty="0">
                <a:solidFill>
                  <a:schemeClr val="bg1"/>
                </a:solidFill>
                <a:latin typeface="+mn-lt"/>
                <a:cs typeface="Arial" panose="020B0604020202020204" pitchFamily="34" charset="0"/>
              </a:rPr>
              <a:t>2023</a:t>
            </a:r>
          </a:p>
        </p:txBody>
      </p:sp>
      <p:sp>
        <p:nvSpPr>
          <p:cNvPr id="10" name="TextBox 9">
            <a:extLst>
              <a:ext uri="{FF2B5EF4-FFF2-40B4-BE49-F238E27FC236}">
                <a16:creationId xmlns:a16="http://schemas.microsoft.com/office/drawing/2014/main" id="{13C91F3C-AEFC-872B-D37C-4792499C022E}"/>
              </a:ext>
            </a:extLst>
          </p:cNvPr>
          <p:cNvSpPr txBox="1"/>
          <p:nvPr userDrawn="1">
            <p:custDataLst>
              <p:tags r:id="rId1"/>
            </p:custDataLst>
          </p:nvPr>
        </p:nvSpPr>
        <p:spPr>
          <a:xfrm>
            <a:off x="7877176" y="6380952"/>
            <a:ext cx="3017064" cy="150867"/>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dirty="0">
                <a:solidFill>
                  <a:schemeClr val="bg1"/>
                </a:solidFill>
                <a:latin typeface="+mn-lt"/>
                <a:cs typeface="Arial" panose="020B0604020202020204" pitchFamily="34" charset="0"/>
              </a:rPr>
              <a:t>Grant Thornton International Ltd</a:t>
            </a:r>
          </a:p>
        </p:txBody>
      </p:sp>
    </p:spTree>
    <p:extLst>
      <p:ext uri="{BB962C8B-B14F-4D97-AF65-F5344CB8AC3E}">
        <p14:creationId xmlns:p14="http://schemas.microsoft.com/office/powerpoint/2010/main" val="3007972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Cor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FE8D1-86B4-E539-1BD8-D59E4E14282F}"/>
              </a:ext>
            </a:extLst>
          </p:cNvPr>
          <p:cNvPicPr>
            <a:picLocks noChangeAspect="1"/>
          </p:cNvPicPr>
          <p:nvPr userDrawn="1"/>
        </p:nvPicPr>
        <p:blipFill rotWithShape="1">
          <a:blip r:embed="rId3"/>
          <a:srcRect t="12500" b="12500"/>
          <a:stretch/>
        </p:blipFill>
        <p:spPr>
          <a:xfrm>
            <a:off x="953" y="536"/>
            <a:ext cx="12190095" cy="6856928"/>
          </a:xfrm>
          <a:prstGeom prst="rect">
            <a:avLst/>
          </a:prstGeom>
        </p:spPr>
      </p:pic>
      <p:pic>
        <p:nvPicPr>
          <p:cNvPr id="2" name="Logo_White">
            <a:extLst>
              <a:ext uri="{FF2B5EF4-FFF2-40B4-BE49-F238E27FC236}">
                <a16:creationId xmlns:a16="http://schemas.microsoft.com/office/drawing/2014/main" id="{01DB1432-9103-50A3-2187-D55AFF31684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08002" y="6274687"/>
            <a:ext cx="1658936" cy="310577"/>
          </a:xfrm>
          <a:prstGeom prst="rect">
            <a:avLst/>
          </a:prstGeom>
        </p:spPr>
      </p:pic>
      <p:sp>
        <p:nvSpPr>
          <p:cNvPr id="9" name="Title">
            <a:extLst>
              <a:ext uri="{FF2B5EF4-FFF2-40B4-BE49-F238E27FC236}">
                <a16:creationId xmlns:a16="http://schemas.microsoft.com/office/drawing/2014/main" id="{58CAD1EA-858E-1B6D-7CF9-D7C50519EF7C}"/>
              </a:ext>
            </a:extLst>
          </p:cNvPr>
          <p:cNvSpPr>
            <a:spLocks noGrp="1"/>
          </p:cNvSpPr>
          <p:nvPr>
            <p:ph type="title" hasCustomPrompt="1"/>
          </p:nvPr>
        </p:nvSpPr>
        <p:spPr>
          <a:xfrm>
            <a:off x="1458913" y="2924175"/>
            <a:ext cx="5466821" cy="470898"/>
          </a:xfrm>
        </p:spPr>
        <p:txBody>
          <a:bodyPr/>
          <a:lstStyle>
            <a:lvl1pPr>
              <a:defRPr sz="3600">
                <a:solidFill>
                  <a:schemeClr val="bg1"/>
                </a:solidFill>
              </a:defRPr>
            </a:lvl1pPr>
          </a:lstStyle>
          <a:p>
            <a:r>
              <a:rPr lang="en-US" dirty="0"/>
              <a:t>Divider title</a:t>
            </a:r>
          </a:p>
        </p:txBody>
      </p:sp>
      <p:sp>
        <p:nvSpPr>
          <p:cNvPr id="11" name="Text Placeholder 11">
            <a:extLst>
              <a:ext uri="{FF2B5EF4-FFF2-40B4-BE49-F238E27FC236}">
                <a16:creationId xmlns:a16="http://schemas.microsoft.com/office/drawing/2014/main" id="{284BCA8E-2E48-AE99-6F18-D7A8411F708C}"/>
              </a:ext>
            </a:extLst>
          </p:cNvPr>
          <p:cNvSpPr>
            <a:spLocks noGrp="1"/>
          </p:cNvSpPr>
          <p:nvPr>
            <p:ph type="body" sz="quarter" idx="15" hasCustomPrompt="1"/>
          </p:nvPr>
        </p:nvSpPr>
        <p:spPr>
          <a:xfrm>
            <a:off x="508000" y="2924175"/>
            <a:ext cx="706438" cy="504825"/>
          </a:xfrm>
        </p:spPr>
        <p:txBody>
          <a:bodyPr/>
          <a:lstStyle>
            <a:lvl1pPr marL="0" indent="0">
              <a:lnSpc>
                <a:spcPts val="3600"/>
              </a:lnSpc>
              <a:buNone/>
              <a:defRPr sz="3200" b="1">
                <a:solidFill>
                  <a:schemeClr val="bg1"/>
                </a:solidFill>
              </a:defRPr>
            </a:lvl1pPr>
            <a:lvl5pPr>
              <a:defRPr/>
            </a:lvl5pPr>
          </a:lstStyle>
          <a:p>
            <a:pPr lvl="0"/>
            <a:r>
              <a:rPr lang="en-US" dirty="0"/>
              <a:t>00</a:t>
            </a:r>
            <a:endParaRPr lang="en-GB" dirty="0"/>
          </a:p>
        </p:txBody>
      </p:sp>
      <p:sp>
        <p:nvSpPr>
          <p:cNvPr id="4" name="Slide Number">
            <a:extLst>
              <a:ext uri="{FF2B5EF4-FFF2-40B4-BE49-F238E27FC236}">
                <a16:creationId xmlns:a16="http://schemas.microsoft.com/office/drawing/2014/main" id="{DAFD04F4-E615-7189-B067-3A34F8BEAC7A}"/>
              </a:ext>
            </a:extLst>
          </p:cNvPr>
          <p:cNvSpPr>
            <a:spLocks noGrp="1"/>
          </p:cNvSpPr>
          <p:nvPr>
            <p:ph type="sldNum" sz="quarter" idx="4"/>
          </p:nvPr>
        </p:nvSpPr>
        <p:spPr>
          <a:xfrm>
            <a:off x="11412536" y="6388101"/>
            <a:ext cx="271463" cy="143720"/>
          </a:xfrm>
          <a:prstGeom prst="rect">
            <a:avLst/>
          </a:prstGeom>
        </p:spPr>
        <p:txBody>
          <a:bodyPr vert="horz" wrap="none" lIns="0" tIns="0" rIns="0" bIns="0" rtlCol="0" anchor="b" anchorCtr="0">
            <a:noAutofit/>
          </a:bodyPr>
          <a:lstStyle>
            <a:lvl1pPr algn="r">
              <a:defRPr sz="800">
                <a:solidFill>
                  <a:schemeClr val="bg1"/>
                </a:solidFill>
              </a:defRPr>
            </a:lvl1pPr>
          </a:lstStyle>
          <a:p>
            <a:fld id="{1AB31D9B-80B6-41F8-B283-556E26E6158E}" type="slidenum">
              <a:rPr lang="en-GB" smtClean="0"/>
              <a:pPr/>
              <a:t>‹#›</a:t>
            </a:fld>
            <a:endParaRPr lang="en-GB" dirty="0"/>
          </a:p>
        </p:txBody>
      </p:sp>
      <p:sp>
        <p:nvSpPr>
          <p:cNvPr id="7" name="TextBox 6">
            <a:extLst>
              <a:ext uri="{FF2B5EF4-FFF2-40B4-BE49-F238E27FC236}">
                <a16:creationId xmlns:a16="http://schemas.microsoft.com/office/drawing/2014/main" id="{7274DEF3-BEAE-FD7E-7F97-434924DC60AE}"/>
              </a:ext>
            </a:extLst>
          </p:cNvPr>
          <p:cNvSpPr txBox="1"/>
          <p:nvPr userDrawn="1"/>
        </p:nvSpPr>
        <p:spPr>
          <a:xfrm>
            <a:off x="11385285" y="6408709"/>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bg1"/>
                </a:solidFill>
              </a:rPr>
              <a:t>|</a:t>
            </a:r>
          </a:p>
        </p:txBody>
      </p:sp>
      <p:sp>
        <p:nvSpPr>
          <p:cNvPr id="8" name="Year">
            <a:extLst>
              <a:ext uri="{FF2B5EF4-FFF2-40B4-BE49-F238E27FC236}">
                <a16:creationId xmlns:a16="http://schemas.microsoft.com/office/drawing/2014/main" id="{8349022A-4A51-2EF5-6D81-D77222A37DAB}"/>
              </a:ext>
            </a:extLst>
          </p:cNvPr>
          <p:cNvSpPr txBox="1"/>
          <p:nvPr userDrawn="1"/>
        </p:nvSpPr>
        <p:spPr>
          <a:xfrm>
            <a:off x="10974252" y="6380953"/>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dirty="0">
                <a:solidFill>
                  <a:schemeClr val="bg1"/>
                </a:solidFill>
                <a:latin typeface="+mn-lt"/>
                <a:cs typeface="Arial" panose="020B0604020202020204" pitchFamily="34" charset="0"/>
              </a:rPr>
              <a:t>2023</a:t>
            </a:r>
          </a:p>
        </p:txBody>
      </p:sp>
      <p:sp>
        <p:nvSpPr>
          <p:cNvPr id="10" name="TextBox 9">
            <a:extLst>
              <a:ext uri="{FF2B5EF4-FFF2-40B4-BE49-F238E27FC236}">
                <a16:creationId xmlns:a16="http://schemas.microsoft.com/office/drawing/2014/main" id="{91EBC435-EA41-3802-0D23-5BC8E3DAB41C}"/>
              </a:ext>
            </a:extLst>
          </p:cNvPr>
          <p:cNvSpPr txBox="1"/>
          <p:nvPr userDrawn="1">
            <p:custDataLst>
              <p:tags r:id="rId1"/>
            </p:custDataLst>
          </p:nvPr>
        </p:nvSpPr>
        <p:spPr>
          <a:xfrm>
            <a:off x="7877176" y="6380952"/>
            <a:ext cx="3017064" cy="150867"/>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dirty="0">
                <a:solidFill>
                  <a:schemeClr val="bg1"/>
                </a:solidFill>
                <a:latin typeface="+mn-lt"/>
                <a:cs typeface="Arial" panose="020B0604020202020204" pitchFamily="34" charset="0"/>
              </a:rPr>
              <a:t>Grant Thornton International Ltd</a:t>
            </a:r>
          </a:p>
        </p:txBody>
      </p:sp>
    </p:spTree>
    <p:extLst>
      <p:ext uri="{BB962C8B-B14F-4D97-AF65-F5344CB8AC3E}">
        <p14:creationId xmlns:p14="http://schemas.microsoft.com/office/powerpoint/2010/main" val="371182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Mobius Keylin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87C914-B91E-CBAF-1CC5-5029449BB6AC}"/>
              </a:ext>
            </a:extLst>
          </p:cNvPr>
          <p:cNvPicPr>
            <a:picLocks noChangeAspect="1"/>
          </p:cNvPicPr>
          <p:nvPr userDrawn="1"/>
        </p:nvPicPr>
        <p:blipFill rotWithShape="1">
          <a:blip r:embed="rId2"/>
          <a:srcRect t="12500" b="12500"/>
          <a:stretch/>
        </p:blipFill>
        <p:spPr>
          <a:xfrm>
            <a:off x="952" y="536"/>
            <a:ext cx="12190096" cy="6856929"/>
          </a:xfrm>
          <a:prstGeom prst="rect">
            <a:avLst/>
          </a:prstGeom>
        </p:spPr>
      </p:pic>
      <p:sp>
        <p:nvSpPr>
          <p:cNvPr id="3" name="Title"/>
          <p:cNvSpPr>
            <a:spLocks noGrp="1"/>
          </p:cNvSpPr>
          <p:nvPr>
            <p:ph type="title" hasCustomPrompt="1"/>
          </p:nvPr>
        </p:nvSpPr>
        <p:spPr>
          <a:xfrm>
            <a:off x="508003" y="2697163"/>
            <a:ext cx="5708648" cy="512961"/>
          </a:xfrm>
        </p:spPr>
        <p:txBody>
          <a:bodyPr/>
          <a:lstStyle>
            <a:lvl1pPr>
              <a:lnSpc>
                <a:spcPts val="4000"/>
              </a:lnSpc>
              <a:defRPr sz="3600">
                <a:solidFill>
                  <a:schemeClr val="accent1"/>
                </a:solidFill>
              </a:defRPr>
            </a:lvl1pPr>
          </a:lstStyle>
          <a:p>
            <a:r>
              <a:rPr lang="en-US" dirty="0"/>
              <a:t>Main cover title</a:t>
            </a:r>
          </a:p>
        </p:txBody>
      </p:sp>
      <p:sp>
        <p:nvSpPr>
          <p:cNvPr id="9" name="Text Placeholder 8">
            <a:extLst>
              <a:ext uri="{FF2B5EF4-FFF2-40B4-BE49-F238E27FC236}">
                <a16:creationId xmlns:a16="http://schemas.microsoft.com/office/drawing/2014/main" id="{A51EC570-624A-53DD-BF08-244E207F61EE}"/>
              </a:ext>
            </a:extLst>
          </p:cNvPr>
          <p:cNvSpPr>
            <a:spLocks noGrp="1"/>
          </p:cNvSpPr>
          <p:nvPr>
            <p:ph type="body" sz="quarter" idx="15" hasCustomPrompt="1"/>
          </p:nvPr>
        </p:nvSpPr>
        <p:spPr>
          <a:xfrm>
            <a:off x="508000" y="4531519"/>
            <a:ext cx="5708648" cy="471487"/>
          </a:xfrm>
        </p:spPr>
        <p:txBody>
          <a:bodyPr/>
          <a:lstStyle>
            <a:lvl1pPr marL="0" indent="0">
              <a:spcAft>
                <a:spcPts val="0"/>
              </a:spcAft>
              <a:buNone/>
              <a:defRPr sz="2000" b="1">
                <a:solidFill>
                  <a:schemeClr val="tx1"/>
                </a:solidFill>
              </a:defRPr>
            </a:lvl1pPr>
            <a:lvl2pPr>
              <a:defRPr sz="20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dirty="0"/>
              <a:t>Subheading </a:t>
            </a:r>
          </a:p>
        </p:txBody>
      </p:sp>
      <p:pic>
        <p:nvPicPr>
          <p:cNvPr id="2" name="Logo">
            <a:extLst>
              <a:ext uri="{FF2B5EF4-FFF2-40B4-BE49-F238E27FC236}">
                <a16:creationId xmlns:a16="http://schemas.microsoft.com/office/drawing/2014/main" id="{2D9FF06A-8F1F-A9B0-42D4-7F914F2869A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450182" y="399582"/>
            <a:ext cx="2031797" cy="443301"/>
          </a:xfrm>
          <a:prstGeom prst="rect">
            <a:avLst/>
          </a:prstGeom>
        </p:spPr>
      </p:pic>
      <p:sp>
        <p:nvSpPr>
          <p:cNvPr id="6" name="Footer">
            <a:extLst>
              <a:ext uri="{FF2B5EF4-FFF2-40B4-BE49-F238E27FC236}">
                <a16:creationId xmlns:a16="http://schemas.microsoft.com/office/drawing/2014/main" id="{34F2C5D0-8D60-68DF-C36F-DB79126B521E}"/>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defRPr lang="en-GB" sz="100">
                <a:solidFill>
                  <a:srgbClr val="F0F0F0"/>
                </a:solidFill>
              </a:defRPr>
            </a:lvl1pPr>
          </a:lstStyle>
          <a:p>
            <a:pPr algn="l"/>
            <a:endParaRPr lang="en-GB" dirty="0"/>
          </a:p>
        </p:txBody>
      </p:sp>
      <p:sp>
        <p:nvSpPr>
          <p:cNvPr id="7" name="Slide Number">
            <a:extLst>
              <a:ext uri="{FF2B5EF4-FFF2-40B4-BE49-F238E27FC236}">
                <a16:creationId xmlns:a16="http://schemas.microsoft.com/office/drawing/2014/main" id="{BF597FAC-5C49-A646-FA80-7837C011BDCB}"/>
              </a:ext>
            </a:extLst>
          </p:cNvPr>
          <p:cNvSpPr>
            <a:spLocks noGrp="1"/>
          </p:cNvSpPr>
          <p:nvPr>
            <p:ph type="sldNum" sz="quarter" idx="14"/>
          </p:nvPr>
        </p:nvSpPr>
        <p:spPr>
          <a:xfrm>
            <a:off x="12267673" y="6765667"/>
            <a:ext cx="0" cy="0"/>
          </a:xfrm>
          <a:prstGeom prst="rect">
            <a:avLst/>
          </a:prstGeom>
        </p:spPr>
        <p:txBody>
          <a:bodyPr/>
          <a:lstStyle>
            <a:lvl1pPr algn="l">
              <a:defRPr sz="100">
                <a:solidFill>
                  <a:srgbClr val="F0F0F0"/>
                </a:solidFill>
              </a:defRPr>
            </a:lvl1pPr>
          </a:lstStyle>
          <a:p>
            <a:fld id="{1AB31D9B-80B6-41F8-B283-556E26E6158E}" type="slidenum">
              <a:rPr lang="en-GB"/>
              <a:pPr/>
              <a:t>‹#›</a:t>
            </a:fld>
            <a:endParaRPr lang="en-GB" dirty="0"/>
          </a:p>
        </p:txBody>
      </p:sp>
      <p:sp>
        <p:nvSpPr>
          <p:cNvPr id="5" name="Text Placeholder 8">
            <a:extLst>
              <a:ext uri="{FF2B5EF4-FFF2-40B4-BE49-F238E27FC236}">
                <a16:creationId xmlns:a16="http://schemas.microsoft.com/office/drawing/2014/main" id="{CB960BFE-A7EB-EB6B-6A2D-CA13D11B2D75}"/>
              </a:ext>
            </a:extLst>
          </p:cNvPr>
          <p:cNvSpPr>
            <a:spLocks noGrp="1"/>
          </p:cNvSpPr>
          <p:nvPr>
            <p:ph type="body" sz="quarter" idx="16" hasCustomPrompt="1"/>
          </p:nvPr>
        </p:nvSpPr>
        <p:spPr>
          <a:xfrm>
            <a:off x="508000" y="5132388"/>
            <a:ext cx="5708648" cy="471487"/>
          </a:xfrm>
        </p:spPr>
        <p:txBody>
          <a:bodyPr/>
          <a:lstStyle>
            <a:lvl1pPr marL="0" indent="0">
              <a:spcAft>
                <a:spcPts val="0"/>
              </a:spcAft>
              <a:buNone/>
              <a:defRPr sz="1600" b="0">
                <a:solidFill>
                  <a:schemeClr val="tx1"/>
                </a:solidFill>
              </a:defRPr>
            </a:lvl1pPr>
            <a:lvl2pPr>
              <a:defRPr sz="20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dirty="0"/>
              <a:t>Date</a:t>
            </a:r>
          </a:p>
        </p:txBody>
      </p:sp>
    </p:spTree>
    <p:extLst>
      <p:ext uri="{BB962C8B-B14F-4D97-AF65-F5344CB8AC3E}">
        <p14:creationId xmlns:p14="http://schemas.microsoft.com/office/powerpoint/2010/main" val="2378778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FE8D1-86B4-E539-1BD8-D59E4E14282F}"/>
              </a:ext>
            </a:extLst>
          </p:cNvPr>
          <p:cNvPicPr>
            <a:picLocks noChangeAspect="1"/>
          </p:cNvPicPr>
          <p:nvPr userDrawn="1"/>
        </p:nvPicPr>
        <p:blipFill rotWithShape="1">
          <a:blip r:embed="rId3"/>
          <a:srcRect t="12500" b="12500"/>
          <a:stretch/>
        </p:blipFill>
        <p:spPr>
          <a:xfrm>
            <a:off x="953" y="535"/>
            <a:ext cx="12190095" cy="6856928"/>
          </a:xfrm>
          <a:prstGeom prst="rect">
            <a:avLst/>
          </a:prstGeom>
        </p:spPr>
      </p:pic>
      <p:pic>
        <p:nvPicPr>
          <p:cNvPr id="2" name="Logo_White">
            <a:extLst>
              <a:ext uri="{FF2B5EF4-FFF2-40B4-BE49-F238E27FC236}">
                <a16:creationId xmlns:a16="http://schemas.microsoft.com/office/drawing/2014/main" id="{99834911-B029-C0CE-BCCC-A645C7B59DA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08002" y="6274687"/>
            <a:ext cx="1658936" cy="310577"/>
          </a:xfrm>
          <a:prstGeom prst="rect">
            <a:avLst/>
          </a:prstGeom>
        </p:spPr>
      </p:pic>
      <p:sp>
        <p:nvSpPr>
          <p:cNvPr id="9" name="Title">
            <a:extLst>
              <a:ext uri="{FF2B5EF4-FFF2-40B4-BE49-F238E27FC236}">
                <a16:creationId xmlns:a16="http://schemas.microsoft.com/office/drawing/2014/main" id="{7177015E-1E51-B2B2-CF82-E98AC274249A}"/>
              </a:ext>
            </a:extLst>
          </p:cNvPr>
          <p:cNvSpPr>
            <a:spLocks noGrp="1"/>
          </p:cNvSpPr>
          <p:nvPr>
            <p:ph type="title" hasCustomPrompt="1"/>
          </p:nvPr>
        </p:nvSpPr>
        <p:spPr>
          <a:xfrm>
            <a:off x="1458913" y="2924175"/>
            <a:ext cx="5466821" cy="470898"/>
          </a:xfrm>
        </p:spPr>
        <p:txBody>
          <a:bodyPr/>
          <a:lstStyle>
            <a:lvl1pPr>
              <a:defRPr sz="3600">
                <a:solidFill>
                  <a:schemeClr val="bg1"/>
                </a:solidFill>
              </a:defRPr>
            </a:lvl1pPr>
          </a:lstStyle>
          <a:p>
            <a:r>
              <a:rPr lang="en-US" dirty="0"/>
              <a:t>Divider title</a:t>
            </a:r>
          </a:p>
        </p:txBody>
      </p:sp>
      <p:sp>
        <p:nvSpPr>
          <p:cNvPr id="11" name="Text Placeholder 11">
            <a:extLst>
              <a:ext uri="{FF2B5EF4-FFF2-40B4-BE49-F238E27FC236}">
                <a16:creationId xmlns:a16="http://schemas.microsoft.com/office/drawing/2014/main" id="{63BE8564-9A6A-9796-2775-07E9DE2D390D}"/>
              </a:ext>
            </a:extLst>
          </p:cNvPr>
          <p:cNvSpPr>
            <a:spLocks noGrp="1"/>
          </p:cNvSpPr>
          <p:nvPr>
            <p:ph type="body" sz="quarter" idx="15" hasCustomPrompt="1"/>
          </p:nvPr>
        </p:nvSpPr>
        <p:spPr>
          <a:xfrm>
            <a:off x="508000" y="2924175"/>
            <a:ext cx="706438" cy="504825"/>
          </a:xfrm>
        </p:spPr>
        <p:txBody>
          <a:bodyPr/>
          <a:lstStyle>
            <a:lvl1pPr marL="0" indent="0">
              <a:lnSpc>
                <a:spcPts val="3600"/>
              </a:lnSpc>
              <a:buNone/>
              <a:defRPr sz="3200" b="1">
                <a:solidFill>
                  <a:schemeClr val="bg1"/>
                </a:solidFill>
              </a:defRPr>
            </a:lvl1pPr>
            <a:lvl5pPr>
              <a:defRPr/>
            </a:lvl5pPr>
          </a:lstStyle>
          <a:p>
            <a:pPr lvl="0"/>
            <a:r>
              <a:rPr lang="en-US" dirty="0"/>
              <a:t>00</a:t>
            </a:r>
            <a:endParaRPr lang="en-GB" dirty="0"/>
          </a:p>
        </p:txBody>
      </p:sp>
      <p:sp>
        <p:nvSpPr>
          <p:cNvPr id="4" name="Slide Number">
            <a:extLst>
              <a:ext uri="{FF2B5EF4-FFF2-40B4-BE49-F238E27FC236}">
                <a16:creationId xmlns:a16="http://schemas.microsoft.com/office/drawing/2014/main" id="{305F8FDC-589D-0763-F05A-62977F357854}"/>
              </a:ext>
            </a:extLst>
          </p:cNvPr>
          <p:cNvSpPr>
            <a:spLocks noGrp="1"/>
          </p:cNvSpPr>
          <p:nvPr>
            <p:ph type="sldNum" sz="quarter" idx="4"/>
          </p:nvPr>
        </p:nvSpPr>
        <p:spPr>
          <a:xfrm>
            <a:off x="11412536" y="6388101"/>
            <a:ext cx="271463" cy="143720"/>
          </a:xfrm>
          <a:prstGeom prst="rect">
            <a:avLst/>
          </a:prstGeom>
        </p:spPr>
        <p:txBody>
          <a:bodyPr vert="horz" wrap="none" lIns="0" tIns="0" rIns="0" bIns="0" rtlCol="0" anchor="b" anchorCtr="0">
            <a:noAutofit/>
          </a:bodyPr>
          <a:lstStyle>
            <a:lvl1pPr algn="r">
              <a:defRPr sz="800">
                <a:solidFill>
                  <a:schemeClr val="bg1"/>
                </a:solidFill>
              </a:defRPr>
            </a:lvl1pPr>
          </a:lstStyle>
          <a:p>
            <a:fld id="{1AB31D9B-80B6-41F8-B283-556E26E6158E}" type="slidenum">
              <a:rPr lang="en-GB" smtClean="0"/>
              <a:pPr/>
              <a:t>‹#›</a:t>
            </a:fld>
            <a:endParaRPr lang="en-GB" dirty="0"/>
          </a:p>
        </p:txBody>
      </p:sp>
      <p:sp>
        <p:nvSpPr>
          <p:cNvPr id="7" name="TextBox 6">
            <a:extLst>
              <a:ext uri="{FF2B5EF4-FFF2-40B4-BE49-F238E27FC236}">
                <a16:creationId xmlns:a16="http://schemas.microsoft.com/office/drawing/2014/main" id="{4476EB7A-0C07-46A3-CF8B-20A44981F1D4}"/>
              </a:ext>
            </a:extLst>
          </p:cNvPr>
          <p:cNvSpPr txBox="1"/>
          <p:nvPr userDrawn="1"/>
        </p:nvSpPr>
        <p:spPr>
          <a:xfrm>
            <a:off x="11385285" y="6408709"/>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bg1"/>
                </a:solidFill>
              </a:rPr>
              <a:t>|</a:t>
            </a:r>
          </a:p>
        </p:txBody>
      </p:sp>
      <p:sp>
        <p:nvSpPr>
          <p:cNvPr id="8" name="Year">
            <a:extLst>
              <a:ext uri="{FF2B5EF4-FFF2-40B4-BE49-F238E27FC236}">
                <a16:creationId xmlns:a16="http://schemas.microsoft.com/office/drawing/2014/main" id="{A195099C-FEDD-A17F-279D-EC63A301156A}"/>
              </a:ext>
            </a:extLst>
          </p:cNvPr>
          <p:cNvSpPr txBox="1"/>
          <p:nvPr userDrawn="1"/>
        </p:nvSpPr>
        <p:spPr>
          <a:xfrm>
            <a:off x="10974252" y="6380953"/>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dirty="0">
                <a:solidFill>
                  <a:schemeClr val="bg1"/>
                </a:solidFill>
                <a:latin typeface="+mn-lt"/>
                <a:cs typeface="Arial" panose="020B0604020202020204" pitchFamily="34" charset="0"/>
              </a:rPr>
              <a:t>2023</a:t>
            </a:r>
          </a:p>
        </p:txBody>
      </p:sp>
      <p:sp>
        <p:nvSpPr>
          <p:cNvPr id="10" name="TextBox 9">
            <a:extLst>
              <a:ext uri="{FF2B5EF4-FFF2-40B4-BE49-F238E27FC236}">
                <a16:creationId xmlns:a16="http://schemas.microsoft.com/office/drawing/2014/main" id="{B6F74B4D-4721-D8A0-5BE9-77A8BD9DF966}"/>
              </a:ext>
            </a:extLst>
          </p:cNvPr>
          <p:cNvSpPr txBox="1"/>
          <p:nvPr userDrawn="1">
            <p:custDataLst>
              <p:tags r:id="rId1"/>
            </p:custDataLst>
          </p:nvPr>
        </p:nvSpPr>
        <p:spPr>
          <a:xfrm>
            <a:off x="7877176" y="6380952"/>
            <a:ext cx="3017064" cy="150867"/>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dirty="0">
                <a:solidFill>
                  <a:schemeClr val="bg1"/>
                </a:solidFill>
                <a:latin typeface="+mn-lt"/>
                <a:cs typeface="Arial" panose="020B0604020202020204" pitchFamily="34" charset="0"/>
              </a:rPr>
              <a:t>Grant Thornton International Ltd</a:t>
            </a:r>
          </a:p>
        </p:txBody>
      </p:sp>
    </p:spTree>
    <p:extLst>
      <p:ext uri="{BB962C8B-B14F-4D97-AF65-F5344CB8AC3E}">
        <p14:creationId xmlns:p14="http://schemas.microsoft.com/office/powerpoint/2010/main" val="1615890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purple graphic">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BBF18C-6F78-6F99-8EFD-350FE50BF2FE}"/>
              </a:ext>
            </a:extLst>
          </p:cNvPr>
          <p:cNvPicPr>
            <a:picLocks noChangeAspect="1"/>
          </p:cNvPicPr>
          <p:nvPr userDrawn="1"/>
        </p:nvPicPr>
        <p:blipFill rotWithShape="1">
          <a:blip r:embed="rId3"/>
          <a:srcRect t="12500" b="12500"/>
          <a:stretch/>
        </p:blipFill>
        <p:spPr>
          <a:xfrm>
            <a:off x="952" y="536"/>
            <a:ext cx="12190096" cy="6856929"/>
          </a:xfrm>
          <a:prstGeom prst="rect">
            <a:avLst/>
          </a:prstGeom>
        </p:spPr>
      </p:pic>
      <p:pic>
        <p:nvPicPr>
          <p:cNvPr id="7" name="Logo_White">
            <a:extLst>
              <a:ext uri="{FF2B5EF4-FFF2-40B4-BE49-F238E27FC236}">
                <a16:creationId xmlns:a16="http://schemas.microsoft.com/office/drawing/2014/main" id="{88390FFC-ABA2-B7C3-658B-B228A10C43B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08002" y="6274687"/>
            <a:ext cx="1658936" cy="310577"/>
          </a:xfrm>
          <a:prstGeom prst="rect">
            <a:avLst/>
          </a:prstGeom>
        </p:spPr>
      </p:pic>
      <p:sp>
        <p:nvSpPr>
          <p:cNvPr id="9" name="Title">
            <a:extLst>
              <a:ext uri="{FF2B5EF4-FFF2-40B4-BE49-F238E27FC236}">
                <a16:creationId xmlns:a16="http://schemas.microsoft.com/office/drawing/2014/main" id="{999511CE-F6E9-6375-7EB7-7782134C6DFE}"/>
              </a:ext>
            </a:extLst>
          </p:cNvPr>
          <p:cNvSpPr>
            <a:spLocks noGrp="1"/>
          </p:cNvSpPr>
          <p:nvPr>
            <p:ph type="title" hasCustomPrompt="1"/>
          </p:nvPr>
        </p:nvSpPr>
        <p:spPr>
          <a:xfrm>
            <a:off x="1458913" y="2924175"/>
            <a:ext cx="5466821" cy="470898"/>
          </a:xfrm>
        </p:spPr>
        <p:txBody>
          <a:bodyPr/>
          <a:lstStyle>
            <a:lvl1pPr>
              <a:defRPr sz="3600">
                <a:solidFill>
                  <a:schemeClr val="bg1"/>
                </a:solidFill>
              </a:defRPr>
            </a:lvl1pPr>
          </a:lstStyle>
          <a:p>
            <a:r>
              <a:rPr lang="en-US" dirty="0"/>
              <a:t>Divider title</a:t>
            </a:r>
          </a:p>
        </p:txBody>
      </p:sp>
      <p:sp>
        <p:nvSpPr>
          <p:cNvPr id="11" name="Text Placeholder 11">
            <a:extLst>
              <a:ext uri="{FF2B5EF4-FFF2-40B4-BE49-F238E27FC236}">
                <a16:creationId xmlns:a16="http://schemas.microsoft.com/office/drawing/2014/main" id="{020E25E0-8D03-AB6F-A62E-E7A1D0B97879}"/>
              </a:ext>
            </a:extLst>
          </p:cNvPr>
          <p:cNvSpPr>
            <a:spLocks noGrp="1"/>
          </p:cNvSpPr>
          <p:nvPr>
            <p:ph type="body" sz="quarter" idx="15" hasCustomPrompt="1"/>
          </p:nvPr>
        </p:nvSpPr>
        <p:spPr>
          <a:xfrm>
            <a:off x="508000" y="2924175"/>
            <a:ext cx="706438" cy="504825"/>
          </a:xfrm>
        </p:spPr>
        <p:txBody>
          <a:bodyPr/>
          <a:lstStyle>
            <a:lvl1pPr marL="0" indent="0">
              <a:lnSpc>
                <a:spcPts val="3600"/>
              </a:lnSpc>
              <a:buNone/>
              <a:defRPr sz="3200" b="1">
                <a:solidFill>
                  <a:schemeClr val="bg1"/>
                </a:solidFill>
              </a:defRPr>
            </a:lvl1pPr>
            <a:lvl5pPr>
              <a:defRPr/>
            </a:lvl5pPr>
          </a:lstStyle>
          <a:p>
            <a:pPr lvl="0"/>
            <a:r>
              <a:rPr lang="en-US" dirty="0"/>
              <a:t>00</a:t>
            </a:r>
            <a:endParaRPr lang="en-GB" dirty="0"/>
          </a:p>
        </p:txBody>
      </p:sp>
      <p:sp>
        <p:nvSpPr>
          <p:cNvPr id="12" name="Slide Number">
            <a:extLst>
              <a:ext uri="{FF2B5EF4-FFF2-40B4-BE49-F238E27FC236}">
                <a16:creationId xmlns:a16="http://schemas.microsoft.com/office/drawing/2014/main" id="{0DC7C1C9-9E1A-A542-A3BC-10EEC86C3E56}"/>
              </a:ext>
            </a:extLst>
          </p:cNvPr>
          <p:cNvSpPr>
            <a:spLocks noGrp="1"/>
          </p:cNvSpPr>
          <p:nvPr>
            <p:ph type="sldNum" sz="quarter" idx="4"/>
          </p:nvPr>
        </p:nvSpPr>
        <p:spPr>
          <a:xfrm>
            <a:off x="11412536" y="6388101"/>
            <a:ext cx="271463" cy="143720"/>
          </a:xfrm>
          <a:prstGeom prst="rect">
            <a:avLst/>
          </a:prstGeom>
        </p:spPr>
        <p:txBody>
          <a:bodyPr vert="horz" wrap="none" lIns="0" tIns="0" rIns="0" bIns="0" rtlCol="0" anchor="b" anchorCtr="0">
            <a:noAutofit/>
          </a:bodyPr>
          <a:lstStyle>
            <a:lvl1pPr algn="r">
              <a:defRPr sz="800">
                <a:solidFill>
                  <a:schemeClr val="bg1"/>
                </a:solidFill>
              </a:defRPr>
            </a:lvl1pPr>
          </a:lstStyle>
          <a:p>
            <a:fld id="{1AB31D9B-80B6-41F8-B283-556E26E6158E}" type="slidenum">
              <a:rPr lang="en-GB" smtClean="0"/>
              <a:pPr/>
              <a:t>‹#›</a:t>
            </a:fld>
            <a:endParaRPr lang="en-GB" dirty="0"/>
          </a:p>
        </p:txBody>
      </p:sp>
      <p:sp>
        <p:nvSpPr>
          <p:cNvPr id="13" name="TextBox 12">
            <a:extLst>
              <a:ext uri="{FF2B5EF4-FFF2-40B4-BE49-F238E27FC236}">
                <a16:creationId xmlns:a16="http://schemas.microsoft.com/office/drawing/2014/main" id="{4392AFA3-FB91-379D-4831-809A3ED9279C}"/>
              </a:ext>
            </a:extLst>
          </p:cNvPr>
          <p:cNvSpPr txBox="1"/>
          <p:nvPr userDrawn="1"/>
        </p:nvSpPr>
        <p:spPr>
          <a:xfrm>
            <a:off x="11385285" y="6408709"/>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bg1"/>
                </a:solidFill>
              </a:rPr>
              <a:t>|</a:t>
            </a:r>
          </a:p>
        </p:txBody>
      </p:sp>
      <p:sp>
        <p:nvSpPr>
          <p:cNvPr id="14" name="Year">
            <a:extLst>
              <a:ext uri="{FF2B5EF4-FFF2-40B4-BE49-F238E27FC236}">
                <a16:creationId xmlns:a16="http://schemas.microsoft.com/office/drawing/2014/main" id="{4E63496D-731F-0338-5B94-4EA73F3D7A02}"/>
              </a:ext>
            </a:extLst>
          </p:cNvPr>
          <p:cNvSpPr txBox="1"/>
          <p:nvPr userDrawn="1"/>
        </p:nvSpPr>
        <p:spPr>
          <a:xfrm>
            <a:off x="10974252" y="6380953"/>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dirty="0">
                <a:solidFill>
                  <a:schemeClr val="bg1"/>
                </a:solidFill>
                <a:latin typeface="+mn-lt"/>
                <a:cs typeface="Arial" panose="020B0604020202020204" pitchFamily="34" charset="0"/>
              </a:rPr>
              <a:t>2023</a:t>
            </a:r>
          </a:p>
        </p:txBody>
      </p:sp>
      <p:sp>
        <p:nvSpPr>
          <p:cNvPr id="15" name="TextBox 14">
            <a:extLst>
              <a:ext uri="{FF2B5EF4-FFF2-40B4-BE49-F238E27FC236}">
                <a16:creationId xmlns:a16="http://schemas.microsoft.com/office/drawing/2014/main" id="{3E057EB1-66D7-33CE-847F-C2FE39DA48E6}"/>
              </a:ext>
            </a:extLst>
          </p:cNvPr>
          <p:cNvSpPr txBox="1"/>
          <p:nvPr userDrawn="1">
            <p:custDataLst>
              <p:tags r:id="rId1"/>
            </p:custDataLst>
          </p:nvPr>
        </p:nvSpPr>
        <p:spPr>
          <a:xfrm>
            <a:off x="7877176" y="6380952"/>
            <a:ext cx="3017064" cy="150867"/>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dirty="0">
                <a:solidFill>
                  <a:schemeClr val="bg1"/>
                </a:solidFill>
                <a:latin typeface="+mn-lt"/>
                <a:cs typeface="Arial" panose="020B0604020202020204" pitchFamily="34" charset="0"/>
              </a:rPr>
              <a:t>Grant Thornton International Ltd</a:t>
            </a:r>
          </a:p>
        </p:txBody>
      </p:sp>
    </p:spTree>
    <p:extLst>
      <p:ext uri="{BB962C8B-B14F-4D97-AF65-F5344CB8AC3E}">
        <p14:creationId xmlns:p14="http://schemas.microsoft.com/office/powerpoint/2010/main" val="3973513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mage and Text Mobius Overlay">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5" descr="Circle&#10;&#10;Description automatically generated with low confidence">
            <a:extLst>
              <a:ext uri="{FF2B5EF4-FFF2-40B4-BE49-F238E27FC236}">
                <a16:creationId xmlns:a16="http://schemas.microsoft.com/office/drawing/2014/main" id="{66B8DAA8-A30C-2524-3ADD-89E2085382ED}"/>
              </a:ext>
            </a:extLst>
          </p:cNvPr>
          <p:cNvPicPr>
            <a:picLocks noChangeAspect="1"/>
          </p:cNvPicPr>
          <p:nvPr userDrawn="1"/>
        </p:nvPicPr>
        <p:blipFill rotWithShape="1">
          <a:blip r:embed="rId4"/>
          <a:srcRect l="45839" t="43228" r="-505" b="12453"/>
          <a:stretch/>
        </p:blipFill>
        <p:spPr>
          <a:xfrm>
            <a:off x="0" y="1"/>
            <a:ext cx="8053160" cy="6858000"/>
          </a:xfrm>
          <a:prstGeom prst="rect">
            <a:avLst/>
          </a:prstGeom>
        </p:spPr>
      </p:pic>
      <p:sp>
        <p:nvSpPr>
          <p:cNvPr id="3"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2" name="Logo_White">
            <a:extLst>
              <a:ext uri="{FF2B5EF4-FFF2-40B4-BE49-F238E27FC236}">
                <a16:creationId xmlns:a16="http://schemas.microsoft.com/office/drawing/2014/main" id="{C77EB14E-46C5-2F01-BC57-CA5B28E8479B}"/>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508002" y="6274687"/>
            <a:ext cx="1658936" cy="310577"/>
          </a:xfrm>
          <a:prstGeom prst="rect">
            <a:avLst/>
          </a:prstGeom>
        </p:spPr>
      </p:pic>
      <p:sp>
        <p:nvSpPr>
          <p:cNvPr id="7" name="Rectangle 6">
            <a:extLst>
              <a:ext uri="{FF2B5EF4-FFF2-40B4-BE49-F238E27FC236}">
                <a16:creationId xmlns:a16="http://schemas.microsoft.com/office/drawing/2014/main" id="{DF1EDC10-9AD8-E8B1-2744-E232194FE61A}"/>
              </a:ext>
            </a:extLst>
          </p:cNvPr>
          <p:cNvSpPr/>
          <p:nvPr userDrawn="1"/>
        </p:nvSpPr>
        <p:spPr>
          <a:xfrm>
            <a:off x="12318023" y="508000"/>
            <a:ext cx="1397977" cy="36512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NOTE:</a:t>
            </a:r>
            <a:r>
              <a:rPr lang="en-GB" sz="1600" dirty="0">
                <a:solidFill>
                  <a:schemeClr val="bg1"/>
                </a:solidFill>
              </a:rPr>
              <a:t/>
            </a:r>
            <a:br>
              <a:rPr lang="en-GB" sz="1600" dirty="0">
                <a:solidFill>
                  <a:schemeClr val="bg1"/>
                </a:solidFill>
              </a:rPr>
            </a:br>
            <a:r>
              <a:rPr lang="en-GB" sz="1600" dirty="0">
                <a:solidFill>
                  <a:schemeClr val="bg1"/>
                </a:solidFill>
              </a:rPr>
              <a:t>To change image, right-click slide and go to </a:t>
            </a:r>
            <a:r>
              <a:rPr lang="en-GB" sz="1600" b="1" dirty="0">
                <a:solidFill>
                  <a:schemeClr val="bg1"/>
                </a:solidFill>
              </a:rPr>
              <a:t>Format Background &gt; Picture or texture fill </a:t>
            </a:r>
            <a:r>
              <a:rPr lang="en-GB" sz="1600" b="0" dirty="0">
                <a:solidFill>
                  <a:schemeClr val="bg1"/>
                </a:solidFill>
              </a:rPr>
              <a:t>and use the sidebar to choose </a:t>
            </a:r>
            <a:r>
              <a:rPr lang="en-GB" sz="1600" b="0">
                <a:solidFill>
                  <a:schemeClr val="bg1"/>
                </a:solidFill>
              </a:rPr>
              <a:t>your image</a:t>
            </a:r>
            <a:endParaRPr lang="en-GB" sz="1600" b="1" dirty="0">
              <a:solidFill>
                <a:schemeClr val="bg1"/>
              </a:solidFill>
            </a:endParaRPr>
          </a:p>
        </p:txBody>
      </p:sp>
      <p:sp>
        <p:nvSpPr>
          <p:cNvPr id="8" name="Text">
            <a:extLst>
              <a:ext uri="{FF2B5EF4-FFF2-40B4-BE49-F238E27FC236}">
                <a16:creationId xmlns:a16="http://schemas.microsoft.com/office/drawing/2014/main" id="{ACC53C85-CE8A-B0D7-31F1-424174D7B0AC}"/>
              </a:ext>
            </a:extLst>
          </p:cNvPr>
          <p:cNvSpPr>
            <a:spLocks noGrp="1"/>
          </p:cNvSpPr>
          <p:nvPr>
            <p:ph type="body" sz="quarter" idx="12" hasCustomPrompt="1"/>
          </p:nvPr>
        </p:nvSpPr>
        <p:spPr>
          <a:xfrm>
            <a:off x="508000" y="1724025"/>
            <a:ext cx="5708650" cy="4260850"/>
          </a:xfrm>
        </p:spPr>
        <p:txBody>
          <a:bodyPr wrap="square">
            <a:noAutofit/>
          </a:bodyPr>
          <a:lstStyle>
            <a:lvl1pPr marL="0" indent="0">
              <a:buFont typeface="Arial" panose="020B0604020202020204" pitchFamily="34" charset="0"/>
              <a:buNone/>
              <a:defRPr>
                <a:solidFill>
                  <a:schemeClr val="bg1"/>
                </a:solidFill>
              </a:defRPr>
            </a:lvl1pPr>
            <a:lvl2pPr marL="268288" indent="-265113">
              <a:buFont typeface="Arial" panose="020B0604020202020204" pitchFamily="34" charset="0"/>
              <a:buChar char="•"/>
              <a:defRPr sz="2400">
                <a:solidFill>
                  <a:schemeClr val="bg1"/>
                </a:solidFill>
              </a:defRPr>
            </a:lvl2pPr>
            <a:lvl3pPr marL="534988" indent="-263525">
              <a:buFont typeface="Arial" panose="020B0604020202020204" pitchFamily="34" charset="0"/>
              <a:buChar char="–"/>
              <a:defRPr>
                <a:solidFill>
                  <a:schemeClr val="bg1"/>
                </a:solidFill>
              </a:defRPr>
            </a:lvl3pPr>
            <a:lvl4pPr marL="803275" indent="-268288">
              <a:buFont typeface="Arial" panose="020B0604020202020204" pitchFamily="34" charset="0"/>
              <a:buChar char="–"/>
              <a:defRPr sz="2000">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Key message</a:t>
            </a:r>
          </a:p>
        </p:txBody>
      </p:sp>
      <p:sp>
        <p:nvSpPr>
          <p:cNvPr id="4" name="Slide Number">
            <a:extLst>
              <a:ext uri="{FF2B5EF4-FFF2-40B4-BE49-F238E27FC236}">
                <a16:creationId xmlns:a16="http://schemas.microsoft.com/office/drawing/2014/main" id="{C100C20F-12AB-BCF7-0753-488CB4A2C8A4}"/>
              </a:ext>
            </a:extLst>
          </p:cNvPr>
          <p:cNvSpPr>
            <a:spLocks noGrp="1"/>
          </p:cNvSpPr>
          <p:nvPr>
            <p:ph type="sldNum" sz="quarter" idx="4"/>
          </p:nvPr>
        </p:nvSpPr>
        <p:spPr>
          <a:xfrm>
            <a:off x="11412536" y="6388101"/>
            <a:ext cx="271463" cy="143720"/>
          </a:xfrm>
          <a:prstGeom prst="rect">
            <a:avLst/>
          </a:prstGeom>
        </p:spPr>
        <p:txBody>
          <a:bodyPr vert="horz" wrap="none" lIns="0" tIns="0" rIns="0" bIns="0" rtlCol="0" anchor="b" anchorCtr="0">
            <a:noAutofit/>
          </a:bodyPr>
          <a:lstStyle>
            <a:lvl1pPr algn="r">
              <a:defRPr sz="800">
                <a:solidFill>
                  <a:schemeClr val="bg1"/>
                </a:solidFill>
              </a:defRPr>
            </a:lvl1pPr>
          </a:lstStyle>
          <a:p>
            <a:fld id="{1AB31D9B-80B6-41F8-B283-556E26E6158E}" type="slidenum">
              <a:rPr lang="en-GB" smtClean="0"/>
              <a:pPr/>
              <a:t>‹#›</a:t>
            </a:fld>
            <a:endParaRPr lang="en-GB" dirty="0"/>
          </a:p>
        </p:txBody>
      </p:sp>
      <p:sp>
        <p:nvSpPr>
          <p:cNvPr id="10" name="TextBox 9">
            <a:extLst>
              <a:ext uri="{FF2B5EF4-FFF2-40B4-BE49-F238E27FC236}">
                <a16:creationId xmlns:a16="http://schemas.microsoft.com/office/drawing/2014/main" id="{9E86C06C-2DDA-70B9-DFC9-5DE5161F2919}"/>
              </a:ext>
            </a:extLst>
          </p:cNvPr>
          <p:cNvSpPr txBox="1"/>
          <p:nvPr userDrawn="1"/>
        </p:nvSpPr>
        <p:spPr>
          <a:xfrm>
            <a:off x="11385285" y="6408709"/>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bg1"/>
                </a:solidFill>
              </a:rPr>
              <a:t>|</a:t>
            </a:r>
          </a:p>
        </p:txBody>
      </p:sp>
      <p:sp>
        <p:nvSpPr>
          <p:cNvPr id="11" name="Year">
            <a:extLst>
              <a:ext uri="{FF2B5EF4-FFF2-40B4-BE49-F238E27FC236}">
                <a16:creationId xmlns:a16="http://schemas.microsoft.com/office/drawing/2014/main" id="{F51635BD-1EF1-810A-047C-8336DDDEAE46}"/>
              </a:ext>
            </a:extLst>
          </p:cNvPr>
          <p:cNvSpPr txBox="1"/>
          <p:nvPr userDrawn="1"/>
        </p:nvSpPr>
        <p:spPr>
          <a:xfrm>
            <a:off x="10974252" y="6380953"/>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dirty="0">
                <a:solidFill>
                  <a:schemeClr val="bg1"/>
                </a:solidFill>
                <a:latin typeface="+mn-lt"/>
                <a:cs typeface="Arial" panose="020B0604020202020204" pitchFamily="34" charset="0"/>
              </a:rPr>
              <a:t>2023</a:t>
            </a:r>
          </a:p>
        </p:txBody>
      </p:sp>
      <p:sp>
        <p:nvSpPr>
          <p:cNvPr id="12" name="TextBox 11">
            <a:extLst>
              <a:ext uri="{FF2B5EF4-FFF2-40B4-BE49-F238E27FC236}">
                <a16:creationId xmlns:a16="http://schemas.microsoft.com/office/drawing/2014/main" id="{8E8B522F-B38B-CAAC-4469-D0862D12D9A0}"/>
              </a:ext>
            </a:extLst>
          </p:cNvPr>
          <p:cNvSpPr txBox="1"/>
          <p:nvPr userDrawn="1">
            <p:custDataLst>
              <p:tags r:id="rId1"/>
            </p:custDataLst>
          </p:nvPr>
        </p:nvSpPr>
        <p:spPr>
          <a:xfrm>
            <a:off x="7877176" y="6380952"/>
            <a:ext cx="3017064" cy="150867"/>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dirty="0">
                <a:solidFill>
                  <a:schemeClr val="bg1"/>
                </a:solidFill>
                <a:latin typeface="+mn-lt"/>
                <a:cs typeface="Arial" panose="020B0604020202020204" pitchFamily="34" charset="0"/>
              </a:rPr>
              <a:t>Grant Thornton International Ltd</a:t>
            </a:r>
          </a:p>
        </p:txBody>
      </p:sp>
    </p:spTree>
    <p:extLst>
      <p:ext uri="{BB962C8B-B14F-4D97-AF65-F5344CB8AC3E}">
        <p14:creationId xmlns:p14="http://schemas.microsoft.com/office/powerpoint/2010/main" val="1672993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Gradient Core Purple-Bright Purpl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C3D71C-F3FA-0153-5EBF-C54AB81F733C}"/>
              </a:ext>
            </a:extLst>
          </p:cNvPr>
          <p:cNvPicPr>
            <a:picLocks noChangeAspect="1"/>
          </p:cNvPicPr>
          <p:nvPr userDrawn="1"/>
        </p:nvPicPr>
        <p:blipFill rotWithShape="1">
          <a:blip r:embed="rId3"/>
          <a:srcRect t="12500" b="12500"/>
          <a:stretch/>
        </p:blipFill>
        <p:spPr>
          <a:xfrm>
            <a:off x="0" y="-2542"/>
            <a:ext cx="12190096" cy="6856929"/>
          </a:xfrm>
          <a:prstGeom prst="rect">
            <a:avLst/>
          </a:prstGeom>
        </p:spPr>
      </p:pic>
      <p:sp>
        <p:nvSpPr>
          <p:cNvPr id="3"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2" name="Logo_White">
            <a:extLst>
              <a:ext uri="{FF2B5EF4-FFF2-40B4-BE49-F238E27FC236}">
                <a16:creationId xmlns:a16="http://schemas.microsoft.com/office/drawing/2014/main" id="{F140F49A-0EA0-A0BF-2C8F-B91AE0C63283}"/>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08002" y="6274687"/>
            <a:ext cx="1658936" cy="310577"/>
          </a:xfrm>
          <a:prstGeom prst="rect">
            <a:avLst/>
          </a:prstGeom>
        </p:spPr>
      </p:pic>
      <p:sp>
        <p:nvSpPr>
          <p:cNvPr id="7" name="Text">
            <a:extLst>
              <a:ext uri="{FF2B5EF4-FFF2-40B4-BE49-F238E27FC236}">
                <a16:creationId xmlns:a16="http://schemas.microsoft.com/office/drawing/2014/main" id="{A25556E1-078A-FDE6-7E78-B92BC9FFAB13}"/>
              </a:ext>
            </a:extLst>
          </p:cNvPr>
          <p:cNvSpPr>
            <a:spLocks noGrp="1"/>
          </p:cNvSpPr>
          <p:nvPr>
            <p:ph type="body" sz="quarter" idx="12" hasCustomPrompt="1"/>
          </p:nvPr>
        </p:nvSpPr>
        <p:spPr>
          <a:xfrm>
            <a:off x="508000" y="1724025"/>
            <a:ext cx="11176000" cy="4260850"/>
          </a:xfrm>
        </p:spPr>
        <p:txBody>
          <a:bodyPr wrap="square">
            <a:noAutofit/>
          </a:bodyPr>
          <a:lstStyle>
            <a:lvl1pPr marL="0" indent="0">
              <a:buFont typeface="Arial" panose="020B0604020202020204" pitchFamily="34" charset="0"/>
              <a:buNone/>
              <a:defRPr>
                <a:solidFill>
                  <a:schemeClr val="bg1"/>
                </a:solidFill>
              </a:defRPr>
            </a:lvl1pPr>
            <a:lvl2pPr marL="268288" indent="-265113">
              <a:buFont typeface="Arial" panose="020B0604020202020204" pitchFamily="34" charset="0"/>
              <a:buChar char="•"/>
              <a:defRPr sz="2400">
                <a:solidFill>
                  <a:schemeClr val="bg1"/>
                </a:solidFill>
              </a:defRPr>
            </a:lvl2pPr>
            <a:lvl3pPr marL="534988" indent="-263525">
              <a:buFont typeface="Arial" panose="020B0604020202020204" pitchFamily="34" charset="0"/>
              <a:buChar char="–"/>
              <a:defRPr>
                <a:solidFill>
                  <a:schemeClr val="bg1"/>
                </a:solidFill>
              </a:defRPr>
            </a:lvl3pPr>
            <a:lvl4pPr marL="803275" indent="-268288">
              <a:buFont typeface="Arial" panose="020B0604020202020204" pitchFamily="34" charset="0"/>
              <a:buChar char="–"/>
              <a:defRPr sz="2000">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Key message</a:t>
            </a:r>
          </a:p>
        </p:txBody>
      </p:sp>
      <p:sp>
        <p:nvSpPr>
          <p:cNvPr id="4" name="Slide Number">
            <a:extLst>
              <a:ext uri="{FF2B5EF4-FFF2-40B4-BE49-F238E27FC236}">
                <a16:creationId xmlns:a16="http://schemas.microsoft.com/office/drawing/2014/main" id="{56950B0F-4FC0-FDBC-6A76-6D8AB9688DFB}"/>
              </a:ext>
            </a:extLst>
          </p:cNvPr>
          <p:cNvSpPr>
            <a:spLocks noGrp="1"/>
          </p:cNvSpPr>
          <p:nvPr>
            <p:ph type="sldNum" sz="quarter" idx="4"/>
          </p:nvPr>
        </p:nvSpPr>
        <p:spPr>
          <a:xfrm>
            <a:off x="11412536" y="6388101"/>
            <a:ext cx="271463" cy="143720"/>
          </a:xfrm>
          <a:prstGeom prst="rect">
            <a:avLst/>
          </a:prstGeom>
        </p:spPr>
        <p:txBody>
          <a:bodyPr vert="horz" wrap="none" lIns="0" tIns="0" rIns="0" bIns="0" rtlCol="0" anchor="b" anchorCtr="0">
            <a:noAutofit/>
          </a:bodyPr>
          <a:lstStyle>
            <a:lvl1pPr algn="r">
              <a:defRPr sz="800">
                <a:solidFill>
                  <a:schemeClr val="bg1"/>
                </a:solidFill>
              </a:defRPr>
            </a:lvl1pPr>
          </a:lstStyle>
          <a:p>
            <a:fld id="{1AB31D9B-80B6-41F8-B283-556E26E6158E}" type="slidenum">
              <a:rPr lang="en-GB" smtClean="0"/>
              <a:pPr/>
              <a:t>‹#›</a:t>
            </a:fld>
            <a:endParaRPr lang="en-GB" dirty="0"/>
          </a:p>
        </p:txBody>
      </p:sp>
      <p:sp>
        <p:nvSpPr>
          <p:cNvPr id="9" name="TextBox 8">
            <a:extLst>
              <a:ext uri="{FF2B5EF4-FFF2-40B4-BE49-F238E27FC236}">
                <a16:creationId xmlns:a16="http://schemas.microsoft.com/office/drawing/2014/main" id="{E6124BC6-6404-2B29-B4D0-12935A3885DD}"/>
              </a:ext>
            </a:extLst>
          </p:cNvPr>
          <p:cNvSpPr txBox="1"/>
          <p:nvPr userDrawn="1"/>
        </p:nvSpPr>
        <p:spPr>
          <a:xfrm>
            <a:off x="11385285" y="6408709"/>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bg1"/>
                </a:solidFill>
              </a:rPr>
              <a:t>|</a:t>
            </a:r>
          </a:p>
        </p:txBody>
      </p:sp>
      <p:sp>
        <p:nvSpPr>
          <p:cNvPr id="10" name="Year">
            <a:extLst>
              <a:ext uri="{FF2B5EF4-FFF2-40B4-BE49-F238E27FC236}">
                <a16:creationId xmlns:a16="http://schemas.microsoft.com/office/drawing/2014/main" id="{CA124D91-66F4-3012-CC3D-178F8EF01945}"/>
              </a:ext>
            </a:extLst>
          </p:cNvPr>
          <p:cNvSpPr txBox="1"/>
          <p:nvPr userDrawn="1"/>
        </p:nvSpPr>
        <p:spPr>
          <a:xfrm>
            <a:off x="10974252" y="6380953"/>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dirty="0">
                <a:solidFill>
                  <a:schemeClr val="bg1"/>
                </a:solidFill>
                <a:latin typeface="+mn-lt"/>
                <a:cs typeface="Arial" panose="020B0604020202020204" pitchFamily="34" charset="0"/>
              </a:rPr>
              <a:t>2023</a:t>
            </a:r>
          </a:p>
        </p:txBody>
      </p:sp>
      <p:sp>
        <p:nvSpPr>
          <p:cNvPr id="11" name="TextBox 10">
            <a:extLst>
              <a:ext uri="{FF2B5EF4-FFF2-40B4-BE49-F238E27FC236}">
                <a16:creationId xmlns:a16="http://schemas.microsoft.com/office/drawing/2014/main" id="{8923BC9A-6ABB-3FE8-B7A7-01915798F38D}"/>
              </a:ext>
            </a:extLst>
          </p:cNvPr>
          <p:cNvSpPr txBox="1"/>
          <p:nvPr userDrawn="1">
            <p:custDataLst>
              <p:tags r:id="rId1"/>
            </p:custDataLst>
          </p:nvPr>
        </p:nvSpPr>
        <p:spPr>
          <a:xfrm>
            <a:off x="7877176" y="6380952"/>
            <a:ext cx="3017064" cy="150867"/>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dirty="0">
                <a:solidFill>
                  <a:schemeClr val="bg1"/>
                </a:solidFill>
                <a:latin typeface="+mn-lt"/>
                <a:cs typeface="Arial" panose="020B0604020202020204" pitchFamily="34" charset="0"/>
              </a:rPr>
              <a:t>Grant Thornton International Ltd</a:t>
            </a:r>
          </a:p>
        </p:txBody>
      </p:sp>
    </p:spTree>
    <p:extLst>
      <p:ext uri="{BB962C8B-B14F-4D97-AF65-F5344CB8AC3E}">
        <p14:creationId xmlns:p14="http://schemas.microsoft.com/office/powerpoint/2010/main" val="3972068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radient Core Purple-Dark Purpl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1F411-807F-C4CB-E782-53849911F5F1}"/>
              </a:ext>
            </a:extLst>
          </p:cNvPr>
          <p:cNvPicPr>
            <a:picLocks noChangeAspect="1"/>
          </p:cNvPicPr>
          <p:nvPr userDrawn="1"/>
        </p:nvPicPr>
        <p:blipFill rotWithShape="1">
          <a:blip r:embed="rId3"/>
          <a:srcRect t="12500" b="12500"/>
          <a:stretch/>
        </p:blipFill>
        <p:spPr>
          <a:xfrm>
            <a:off x="952" y="536"/>
            <a:ext cx="12190096" cy="6856929"/>
          </a:xfrm>
          <a:prstGeom prst="rect">
            <a:avLst/>
          </a:prstGeom>
        </p:spPr>
      </p:pic>
      <p:sp>
        <p:nvSpPr>
          <p:cNvPr id="3"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2" name="Logo_White">
            <a:extLst>
              <a:ext uri="{FF2B5EF4-FFF2-40B4-BE49-F238E27FC236}">
                <a16:creationId xmlns:a16="http://schemas.microsoft.com/office/drawing/2014/main" id="{7F9009EE-2A82-13D0-CAC9-298D2234030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08002" y="6274687"/>
            <a:ext cx="1658936" cy="310577"/>
          </a:xfrm>
          <a:prstGeom prst="rect">
            <a:avLst/>
          </a:prstGeom>
        </p:spPr>
      </p:pic>
      <p:sp>
        <p:nvSpPr>
          <p:cNvPr id="6" name="Text">
            <a:extLst>
              <a:ext uri="{FF2B5EF4-FFF2-40B4-BE49-F238E27FC236}">
                <a16:creationId xmlns:a16="http://schemas.microsoft.com/office/drawing/2014/main" id="{B51B1DA8-B39F-C3E4-AD31-9A395B6F1C59}"/>
              </a:ext>
            </a:extLst>
          </p:cNvPr>
          <p:cNvSpPr>
            <a:spLocks noGrp="1"/>
          </p:cNvSpPr>
          <p:nvPr>
            <p:ph type="body" sz="quarter" idx="12" hasCustomPrompt="1"/>
          </p:nvPr>
        </p:nvSpPr>
        <p:spPr>
          <a:xfrm>
            <a:off x="508000" y="1724025"/>
            <a:ext cx="11176000" cy="4260850"/>
          </a:xfrm>
        </p:spPr>
        <p:txBody>
          <a:bodyPr wrap="square">
            <a:noAutofit/>
          </a:bodyPr>
          <a:lstStyle>
            <a:lvl1pPr marL="0" indent="0">
              <a:buFont typeface="Arial" panose="020B0604020202020204" pitchFamily="34" charset="0"/>
              <a:buNone/>
              <a:defRPr>
                <a:solidFill>
                  <a:schemeClr val="bg1"/>
                </a:solidFill>
              </a:defRPr>
            </a:lvl1pPr>
            <a:lvl2pPr marL="268288" indent="-265113">
              <a:buFont typeface="Arial" panose="020B0604020202020204" pitchFamily="34" charset="0"/>
              <a:buChar char="•"/>
              <a:defRPr sz="2400">
                <a:solidFill>
                  <a:schemeClr val="bg1"/>
                </a:solidFill>
              </a:defRPr>
            </a:lvl2pPr>
            <a:lvl3pPr marL="534988" indent="-263525">
              <a:buFont typeface="Arial" panose="020B0604020202020204" pitchFamily="34" charset="0"/>
              <a:buChar char="–"/>
              <a:defRPr>
                <a:solidFill>
                  <a:schemeClr val="bg1"/>
                </a:solidFill>
              </a:defRPr>
            </a:lvl3pPr>
            <a:lvl4pPr marL="803275" indent="-268288">
              <a:buFont typeface="Arial" panose="020B0604020202020204" pitchFamily="34" charset="0"/>
              <a:buChar char="–"/>
              <a:defRPr sz="2000">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Key message</a:t>
            </a:r>
          </a:p>
        </p:txBody>
      </p:sp>
      <p:sp>
        <p:nvSpPr>
          <p:cNvPr id="4" name="Slide Number">
            <a:extLst>
              <a:ext uri="{FF2B5EF4-FFF2-40B4-BE49-F238E27FC236}">
                <a16:creationId xmlns:a16="http://schemas.microsoft.com/office/drawing/2014/main" id="{126F14E4-70D6-5C51-316F-4D3F6022C666}"/>
              </a:ext>
            </a:extLst>
          </p:cNvPr>
          <p:cNvSpPr>
            <a:spLocks noGrp="1"/>
          </p:cNvSpPr>
          <p:nvPr>
            <p:ph type="sldNum" sz="quarter" idx="4"/>
          </p:nvPr>
        </p:nvSpPr>
        <p:spPr>
          <a:xfrm>
            <a:off x="11412536" y="6388101"/>
            <a:ext cx="271463" cy="143720"/>
          </a:xfrm>
          <a:prstGeom prst="rect">
            <a:avLst/>
          </a:prstGeom>
        </p:spPr>
        <p:txBody>
          <a:bodyPr vert="horz" wrap="none" lIns="0" tIns="0" rIns="0" bIns="0" rtlCol="0" anchor="b" anchorCtr="0">
            <a:noAutofit/>
          </a:bodyPr>
          <a:lstStyle>
            <a:lvl1pPr algn="r">
              <a:defRPr sz="800">
                <a:solidFill>
                  <a:schemeClr val="bg1"/>
                </a:solidFill>
              </a:defRPr>
            </a:lvl1pPr>
          </a:lstStyle>
          <a:p>
            <a:fld id="{1AB31D9B-80B6-41F8-B283-556E26E6158E}" type="slidenum">
              <a:rPr lang="en-GB" smtClean="0"/>
              <a:pPr/>
              <a:t>‹#›</a:t>
            </a:fld>
            <a:endParaRPr lang="en-GB" dirty="0"/>
          </a:p>
        </p:txBody>
      </p:sp>
      <p:sp>
        <p:nvSpPr>
          <p:cNvPr id="9" name="TextBox 8">
            <a:extLst>
              <a:ext uri="{FF2B5EF4-FFF2-40B4-BE49-F238E27FC236}">
                <a16:creationId xmlns:a16="http://schemas.microsoft.com/office/drawing/2014/main" id="{49C42D84-F79F-1DCB-26BD-D3DCCD4A95DF}"/>
              </a:ext>
            </a:extLst>
          </p:cNvPr>
          <p:cNvSpPr txBox="1"/>
          <p:nvPr userDrawn="1"/>
        </p:nvSpPr>
        <p:spPr>
          <a:xfrm>
            <a:off x="11385285" y="6408709"/>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bg1"/>
                </a:solidFill>
              </a:rPr>
              <a:t>|</a:t>
            </a:r>
          </a:p>
        </p:txBody>
      </p:sp>
      <p:sp>
        <p:nvSpPr>
          <p:cNvPr id="10" name="Year">
            <a:extLst>
              <a:ext uri="{FF2B5EF4-FFF2-40B4-BE49-F238E27FC236}">
                <a16:creationId xmlns:a16="http://schemas.microsoft.com/office/drawing/2014/main" id="{B20186EF-0617-9E06-90BF-47ECE0987E8B}"/>
              </a:ext>
            </a:extLst>
          </p:cNvPr>
          <p:cNvSpPr txBox="1"/>
          <p:nvPr userDrawn="1"/>
        </p:nvSpPr>
        <p:spPr>
          <a:xfrm>
            <a:off x="10974252" y="6380953"/>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dirty="0">
                <a:solidFill>
                  <a:schemeClr val="bg1"/>
                </a:solidFill>
                <a:latin typeface="+mn-lt"/>
                <a:cs typeface="Arial" panose="020B0604020202020204" pitchFamily="34" charset="0"/>
              </a:rPr>
              <a:t>2023</a:t>
            </a:r>
          </a:p>
        </p:txBody>
      </p:sp>
      <p:sp>
        <p:nvSpPr>
          <p:cNvPr id="11" name="TextBox 10">
            <a:extLst>
              <a:ext uri="{FF2B5EF4-FFF2-40B4-BE49-F238E27FC236}">
                <a16:creationId xmlns:a16="http://schemas.microsoft.com/office/drawing/2014/main" id="{12BEF8EA-F021-3E33-DF48-9E63DC7FC592}"/>
              </a:ext>
            </a:extLst>
          </p:cNvPr>
          <p:cNvSpPr txBox="1"/>
          <p:nvPr userDrawn="1">
            <p:custDataLst>
              <p:tags r:id="rId1"/>
            </p:custDataLst>
          </p:nvPr>
        </p:nvSpPr>
        <p:spPr>
          <a:xfrm>
            <a:off x="7877176" y="6380952"/>
            <a:ext cx="3017064" cy="150867"/>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dirty="0">
                <a:solidFill>
                  <a:schemeClr val="bg1"/>
                </a:solidFill>
                <a:latin typeface="+mn-lt"/>
                <a:cs typeface="Arial" panose="020B0604020202020204" pitchFamily="34" charset="0"/>
              </a:rPr>
              <a:t>Grant Thornton International Ltd</a:t>
            </a:r>
          </a:p>
        </p:txBody>
      </p:sp>
    </p:spTree>
    <p:extLst>
      <p:ext uri="{BB962C8B-B14F-4D97-AF65-F5344CB8AC3E}">
        <p14:creationId xmlns:p14="http://schemas.microsoft.com/office/powerpoint/2010/main" val="2949805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radient Core Purple-Teal">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1F411-807F-C4CB-E782-53849911F5F1}"/>
              </a:ext>
            </a:extLst>
          </p:cNvPr>
          <p:cNvPicPr>
            <a:picLocks noChangeAspect="1"/>
          </p:cNvPicPr>
          <p:nvPr userDrawn="1"/>
        </p:nvPicPr>
        <p:blipFill rotWithShape="1">
          <a:blip r:embed="rId3"/>
          <a:srcRect t="12500" b="12500"/>
          <a:stretch/>
        </p:blipFill>
        <p:spPr>
          <a:xfrm>
            <a:off x="953" y="536"/>
            <a:ext cx="12190095" cy="6856928"/>
          </a:xfrm>
          <a:prstGeom prst="rect">
            <a:avLst/>
          </a:prstGeom>
        </p:spPr>
      </p:pic>
      <p:sp>
        <p:nvSpPr>
          <p:cNvPr id="3"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2" name="Logo_White">
            <a:extLst>
              <a:ext uri="{FF2B5EF4-FFF2-40B4-BE49-F238E27FC236}">
                <a16:creationId xmlns:a16="http://schemas.microsoft.com/office/drawing/2014/main" id="{8C2EC775-E89A-A71D-97B9-E0F8736B500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08002" y="6274687"/>
            <a:ext cx="1658936" cy="310577"/>
          </a:xfrm>
          <a:prstGeom prst="rect">
            <a:avLst/>
          </a:prstGeom>
        </p:spPr>
      </p:pic>
      <p:sp>
        <p:nvSpPr>
          <p:cNvPr id="6" name="Text">
            <a:extLst>
              <a:ext uri="{FF2B5EF4-FFF2-40B4-BE49-F238E27FC236}">
                <a16:creationId xmlns:a16="http://schemas.microsoft.com/office/drawing/2014/main" id="{39B90453-3EC0-0463-DF54-0397CEC4F027}"/>
              </a:ext>
            </a:extLst>
          </p:cNvPr>
          <p:cNvSpPr>
            <a:spLocks noGrp="1"/>
          </p:cNvSpPr>
          <p:nvPr>
            <p:ph type="body" sz="quarter" idx="12" hasCustomPrompt="1"/>
          </p:nvPr>
        </p:nvSpPr>
        <p:spPr>
          <a:xfrm>
            <a:off x="508000" y="1724025"/>
            <a:ext cx="11176000" cy="4260850"/>
          </a:xfrm>
        </p:spPr>
        <p:txBody>
          <a:bodyPr wrap="square">
            <a:noAutofit/>
          </a:bodyPr>
          <a:lstStyle>
            <a:lvl1pPr marL="0" indent="0">
              <a:buFont typeface="Arial" panose="020B0604020202020204" pitchFamily="34" charset="0"/>
              <a:buNone/>
              <a:defRPr>
                <a:solidFill>
                  <a:schemeClr val="bg1"/>
                </a:solidFill>
              </a:defRPr>
            </a:lvl1pPr>
            <a:lvl2pPr marL="268288" indent="-265113">
              <a:buFont typeface="Arial" panose="020B0604020202020204" pitchFamily="34" charset="0"/>
              <a:buChar char="•"/>
              <a:defRPr sz="2400">
                <a:solidFill>
                  <a:schemeClr val="bg1"/>
                </a:solidFill>
              </a:defRPr>
            </a:lvl2pPr>
            <a:lvl3pPr marL="534988" indent="-263525">
              <a:buFont typeface="Arial" panose="020B0604020202020204" pitchFamily="34" charset="0"/>
              <a:buChar char="–"/>
              <a:defRPr>
                <a:solidFill>
                  <a:schemeClr val="bg1"/>
                </a:solidFill>
              </a:defRPr>
            </a:lvl3pPr>
            <a:lvl4pPr marL="803275" indent="-268288">
              <a:buFont typeface="Arial" panose="020B0604020202020204" pitchFamily="34" charset="0"/>
              <a:buChar char="–"/>
              <a:defRPr sz="2000">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Key message</a:t>
            </a:r>
          </a:p>
        </p:txBody>
      </p:sp>
      <p:sp>
        <p:nvSpPr>
          <p:cNvPr id="4" name="Slide Number">
            <a:extLst>
              <a:ext uri="{FF2B5EF4-FFF2-40B4-BE49-F238E27FC236}">
                <a16:creationId xmlns:a16="http://schemas.microsoft.com/office/drawing/2014/main" id="{F538D0E4-6EE5-24BE-81E0-0A7ED9451B21}"/>
              </a:ext>
            </a:extLst>
          </p:cNvPr>
          <p:cNvSpPr>
            <a:spLocks noGrp="1"/>
          </p:cNvSpPr>
          <p:nvPr>
            <p:ph type="sldNum" sz="quarter" idx="4"/>
          </p:nvPr>
        </p:nvSpPr>
        <p:spPr>
          <a:xfrm>
            <a:off x="11412536" y="6388101"/>
            <a:ext cx="271463" cy="143720"/>
          </a:xfrm>
          <a:prstGeom prst="rect">
            <a:avLst/>
          </a:prstGeom>
        </p:spPr>
        <p:txBody>
          <a:bodyPr vert="horz" wrap="none" lIns="0" tIns="0" rIns="0" bIns="0" rtlCol="0" anchor="b" anchorCtr="0">
            <a:noAutofit/>
          </a:bodyPr>
          <a:lstStyle>
            <a:lvl1pPr algn="r">
              <a:defRPr sz="800">
                <a:solidFill>
                  <a:schemeClr val="bg1"/>
                </a:solidFill>
              </a:defRPr>
            </a:lvl1pPr>
          </a:lstStyle>
          <a:p>
            <a:fld id="{1AB31D9B-80B6-41F8-B283-556E26E6158E}" type="slidenum">
              <a:rPr lang="en-GB" smtClean="0"/>
              <a:pPr/>
              <a:t>‹#›</a:t>
            </a:fld>
            <a:endParaRPr lang="en-GB" dirty="0"/>
          </a:p>
        </p:txBody>
      </p:sp>
      <p:sp>
        <p:nvSpPr>
          <p:cNvPr id="9" name="TextBox 8">
            <a:extLst>
              <a:ext uri="{FF2B5EF4-FFF2-40B4-BE49-F238E27FC236}">
                <a16:creationId xmlns:a16="http://schemas.microsoft.com/office/drawing/2014/main" id="{28F49B6F-D743-3731-B297-BFA9494B7453}"/>
              </a:ext>
            </a:extLst>
          </p:cNvPr>
          <p:cNvSpPr txBox="1"/>
          <p:nvPr userDrawn="1"/>
        </p:nvSpPr>
        <p:spPr>
          <a:xfrm>
            <a:off x="11385285" y="6408709"/>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bg1"/>
                </a:solidFill>
              </a:rPr>
              <a:t>|</a:t>
            </a:r>
          </a:p>
        </p:txBody>
      </p:sp>
      <p:sp>
        <p:nvSpPr>
          <p:cNvPr id="10" name="Year">
            <a:extLst>
              <a:ext uri="{FF2B5EF4-FFF2-40B4-BE49-F238E27FC236}">
                <a16:creationId xmlns:a16="http://schemas.microsoft.com/office/drawing/2014/main" id="{2100407F-A9AC-981B-EC9F-A7DFD1095139}"/>
              </a:ext>
            </a:extLst>
          </p:cNvPr>
          <p:cNvSpPr txBox="1"/>
          <p:nvPr userDrawn="1"/>
        </p:nvSpPr>
        <p:spPr>
          <a:xfrm>
            <a:off x="10974252" y="6380953"/>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dirty="0">
                <a:solidFill>
                  <a:schemeClr val="bg1"/>
                </a:solidFill>
                <a:latin typeface="+mn-lt"/>
                <a:cs typeface="Arial" panose="020B0604020202020204" pitchFamily="34" charset="0"/>
              </a:rPr>
              <a:t>2023</a:t>
            </a:r>
          </a:p>
        </p:txBody>
      </p:sp>
      <p:sp>
        <p:nvSpPr>
          <p:cNvPr id="11" name="TextBox 10">
            <a:extLst>
              <a:ext uri="{FF2B5EF4-FFF2-40B4-BE49-F238E27FC236}">
                <a16:creationId xmlns:a16="http://schemas.microsoft.com/office/drawing/2014/main" id="{C70F57CE-5931-EE33-6AC4-52E65D8F9CA3}"/>
              </a:ext>
            </a:extLst>
          </p:cNvPr>
          <p:cNvSpPr txBox="1"/>
          <p:nvPr userDrawn="1">
            <p:custDataLst>
              <p:tags r:id="rId1"/>
            </p:custDataLst>
          </p:nvPr>
        </p:nvSpPr>
        <p:spPr>
          <a:xfrm>
            <a:off x="7877176" y="6380952"/>
            <a:ext cx="3017064" cy="150867"/>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dirty="0">
                <a:solidFill>
                  <a:schemeClr val="bg1"/>
                </a:solidFill>
                <a:latin typeface="+mn-lt"/>
                <a:cs typeface="Arial" panose="020B0604020202020204" pitchFamily="34" charset="0"/>
              </a:rPr>
              <a:t>Grant Thornton International Ltd</a:t>
            </a:r>
          </a:p>
        </p:txBody>
      </p:sp>
    </p:spTree>
    <p:extLst>
      <p:ext uri="{BB962C8B-B14F-4D97-AF65-F5344CB8AC3E}">
        <p14:creationId xmlns:p14="http://schemas.microsoft.com/office/powerpoint/2010/main" val="127022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adient Core Purple-Coral">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1F411-807F-C4CB-E782-53849911F5F1}"/>
              </a:ext>
            </a:extLst>
          </p:cNvPr>
          <p:cNvPicPr>
            <a:picLocks noChangeAspect="1"/>
          </p:cNvPicPr>
          <p:nvPr userDrawn="1"/>
        </p:nvPicPr>
        <p:blipFill rotWithShape="1">
          <a:blip r:embed="rId3"/>
          <a:srcRect t="12500" b="12500"/>
          <a:stretch/>
        </p:blipFill>
        <p:spPr>
          <a:xfrm>
            <a:off x="953" y="535"/>
            <a:ext cx="12190095" cy="6856928"/>
          </a:xfrm>
          <a:prstGeom prst="rect">
            <a:avLst/>
          </a:prstGeom>
        </p:spPr>
      </p:pic>
      <p:sp>
        <p:nvSpPr>
          <p:cNvPr id="3"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2" name="Logo_White">
            <a:extLst>
              <a:ext uri="{FF2B5EF4-FFF2-40B4-BE49-F238E27FC236}">
                <a16:creationId xmlns:a16="http://schemas.microsoft.com/office/drawing/2014/main" id="{929721E8-E662-E77C-7448-84D4EB5FBF22}"/>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08002" y="6274687"/>
            <a:ext cx="1658936" cy="310577"/>
          </a:xfrm>
          <a:prstGeom prst="rect">
            <a:avLst/>
          </a:prstGeom>
        </p:spPr>
      </p:pic>
      <p:sp>
        <p:nvSpPr>
          <p:cNvPr id="6" name="Text">
            <a:extLst>
              <a:ext uri="{FF2B5EF4-FFF2-40B4-BE49-F238E27FC236}">
                <a16:creationId xmlns:a16="http://schemas.microsoft.com/office/drawing/2014/main" id="{C999EE96-BD79-93CA-E326-9F12E2798B91}"/>
              </a:ext>
            </a:extLst>
          </p:cNvPr>
          <p:cNvSpPr>
            <a:spLocks noGrp="1"/>
          </p:cNvSpPr>
          <p:nvPr>
            <p:ph type="body" sz="quarter" idx="12" hasCustomPrompt="1"/>
          </p:nvPr>
        </p:nvSpPr>
        <p:spPr>
          <a:xfrm>
            <a:off x="508000" y="1724025"/>
            <a:ext cx="11176000" cy="4260850"/>
          </a:xfrm>
        </p:spPr>
        <p:txBody>
          <a:bodyPr wrap="square">
            <a:noAutofit/>
          </a:bodyPr>
          <a:lstStyle>
            <a:lvl1pPr marL="0" indent="0">
              <a:buFont typeface="Arial" panose="020B0604020202020204" pitchFamily="34" charset="0"/>
              <a:buNone/>
              <a:defRPr>
                <a:solidFill>
                  <a:schemeClr val="bg1"/>
                </a:solidFill>
              </a:defRPr>
            </a:lvl1pPr>
            <a:lvl2pPr marL="268288" indent="-265113">
              <a:buFont typeface="Arial" panose="020B0604020202020204" pitchFamily="34" charset="0"/>
              <a:buChar char="•"/>
              <a:defRPr sz="2400">
                <a:solidFill>
                  <a:schemeClr val="bg1"/>
                </a:solidFill>
              </a:defRPr>
            </a:lvl2pPr>
            <a:lvl3pPr marL="534988" indent="-263525">
              <a:buFont typeface="Arial" panose="020B0604020202020204" pitchFamily="34" charset="0"/>
              <a:buChar char="–"/>
              <a:defRPr>
                <a:solidFill>
                  <a:schemeClr val="bg1"/>
                </a:solidFill>
              </a:defRPr>
            </a:lvl3pPr>
            <a:lvl4pPr marL="803275" indent="-268288">
              <a:buFont typeface="Arial" panose="020B0604020202020204" pitchFamily="34" charset="0"/>
              <a:buChar char="–"/>
              <a:defRPr sz="2000">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Key message</a:t>
            </a:r>
          </a:p>
        </p:txBody>
      </p:sp>
      <p:sp>
        <p:nvSpPr>
          <p:cNvPr id="4" name="Slide Number">
            <a:extLst>
              <a:ext uri="{FF2B5EF4-FFF2-40B4-BE49-F238E27FC236}">
                <a16:creationId xmlns:a16="http://schemas.microsoft.com/office/drawing/2014/main" id="{254FEE3E-F453-098A-C5B9-4F899615317B}"/>
              </a:ext>
            </a:extLst>
          </p:cNvPr>
          <p:cNvSpPr>
            <a:spLocks noGrp="1"/>
          </p:cNvSpPr>
          <p:nvPr>
            <p:ph type="sldNum" sz="quarter" idx="4"/>
          </p:nvPr>
        </p:nvSpPr>
        <p:spPr>
          <a:xfrm>
            <a:off x="11412536" y="6388101"/>
            <a:ext cx="271463" cy="143720"/>
          </a:xfrm>
          <a:prstGeom prst="rect">
            <a:avLst/>
          </a:prstGeom>
        </p:spPr>
        <p:txBody>
          <a:bodyPr vert="horz" wrap="none" lIns="0" tIns="0" rIns="0" bIns="0" rtlCol="0" anchor="b" anchorCtr="0">
            <a:noAutofit/>
          </a:bodyPr>
          <a:lstStyle>
            <a:lvl1pPr algn="r">
              <a:defRPr sz="800">
                <a:solidFill>
                  <a:schemeClr val="bg1"/>
                </a:solidFill>
              </a:defRPr>
            </a:lvl1pPr>
          </a:lstStyle>
          <a:p>
            <a:fld id="{1AB31D9B-80B6-41F8-B283-556E26E6158E}" type="slidenum">
              <a:rPr lang="en-GB" smtClean="0"/>
              <a:pPr/>
              <a:t>‹#›</a:t>
            </a:fld>
            <a:endParaRPr lang="en-GB" dirty="0"/>
          </a:p>
        </p:txBody>
      </p:sp>
      <p:sp>
        <p:nvSpPr>
          <p:cNvPr id="9" name="TextBox 8">
            <a:extLst>
              <a:ext uri="{FF2B5EF4-FFF2-40B4-BE49-F238E27FC236}">
                <a16:creationId xmlns:a16="http://schemas.microsoft.com/office/drawing/2014/main" id="{DCC8B283-D9AF-CF3A-89B0-BFFD05E0E20A}"/>
              </a:ext>
            </a:extLst>
          </p:cNvPr>
          <p:cNvSpPr txBox="1"/>
          <p:nvPr userDrawn="1"/>
        </p:nvSpPr>
        <p:spPr>
          <a:xfrm>
            <a:off x="11385285" y="6408709"/>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bg1"/>
                </a:solidFill>
              </a:rPr>
              <a:t>|</a:t>
            </a:r>
          </a:p>
        </p:txBody>
      </p:sp>
      <p:sp>
        <p:nvSpPr>
          <p:cNvPr id="10" name="Year">
            <a:extLst>
              <a:ext uri="{FF2B5EF4-FFF2-40B4-BE49-F238E27FC236}">
                <a16:creationId xmlns:a16="http://schemas.microsoft.com/office/drawing/2014/main" id="{F0EDDA28-AB7C-94EC-94E8-A6BF29E08028}"/>
              </a:ext>
            </a:extLst>
          </p:cNvPr>
          <p:cNvSpPr txBox="1"/>
          <p:nvPr userDrawn="1"/>
        </p:nvSpPr>
        <p:spPr>
          <a:xfrm>
            <a:off x="10974252" y="6380953"/>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dirty="0">
                <a:solidFill>
                  <a:schemeClr val="bg1"/>
                </a:solidFill>
                <a:latin typeface="+mn-lt"/>
                <a:cs typeface="Arial" panose="020B0604020202020204" pitchFamily="34" charset="0"/>
              </a:rPr>
              <a:t>2023</a:t>
            </a:r>
          </a:p>
        </p:txBody>
      </p:sp>
      <p:sp>
        <p:nvSpPr>
          <p:cNvPr id="11" name="TextBox 10">
            <a:extLst>
              <a:ext uri="{FF2B5EF4-FFF2-40B4-BE49-F238E27FC236}">
                <a16:creationId xmlns:a16="http://schemas.microsoft.com/office/drawing/2014/main" id="{F444C1DF-938C-246A-DD2E-23AF2ECD03B4}"/>
              </a:ext>
            </a:extLst>
          </p:cNvPr>
          <p:cNvSpPr txBox="1"/>
          <p:nvPr userDrawn="1">
            <p:custDataLst>
              <p:tags r:id="rId1"/>
            </p:custDataLst>
          </p:nvPr>
        </p:nvSpPr>
        <p:spPr>
          <a:xfrm>
            <a:off x="7877176" y="6380952"/>
            <a:ext cx="3017064" cy="150867"/>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dirty="0">
                <a:solidFill>
                  <a:schemeClr val="bg1"/>
                </a:solidFill>
                <a:latin typeface="+mn-lt"/>
                <a:cs typeface="Arial" panose="020B0604020202020204" pitchFamily="34" charset="0"/>
              </a:rPr>
              <a:t>Grant Thornton International Ltd</a:t>
            </a:r>
          </a:p>
        </p:txBody>
      </p:sp>
    </p:spTree>
    <p:extLst>
      <p:ext uri="{BB962C8B-B14F-4D97-AF65-F5344CB8AC3E}">
        <p14:creationId xmlns:p14="http://schemas.microsoft.com/office/powerpoint/2010/main" val="2988679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adient Core Purple-Yellow">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1F411-807F-C4CB-E782-53849911F5F1}"/>
              </a:ext>
            </a:extLst>
          </p:cNvPr>
          <p:cNvPicPr>
            <a:picLocks noChangeAspect="1"/>
          </p:cNvPicPr>
          <p:nvPr userDrawn="1"/>
        </p:nvPicPr>
        <p:blipFill rotWithShape="1">
          <a:blip r:embed="rId3"/>
          <a:srcRect t="12500" b="12500"/>
          <a:stretch/>
        </p:blipFill>
        <p:spPr>
          <a:xfrm>
            <a:off x="952" y="537"/>
            <a:ext cx="12190093" cy="6856927"/>
          </a:xfrm>
          <a:prstGeom prst="rect">
            <a:avLst/>
          </a:prstGeom>
        </p:spPr>
      </p:pic>
      <p:sp>
        <p:nvSpPr>
          <p:cNvPr id="3"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2" name="Logo_White">
            <a:extLst>
              <a:ext uri="{FF2B5EF4-FFF2-40B4-BE49-F238E27FC236}">
                <a16:creationId xmlns:a16="http://schemas.microsoft.com/office/drawing/2014/main" id="{C77EB14E-46C5-2F01-BC57-CA5B28E8479B}"/>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08002" y="6274687"/>
            <a:ext cx="1658936" cy="310577"/>
          </a:xfrm>
          <a:prstGeom prst="rect">
            <a:avLst/>
          </a:prstGeom>
        </p:spPr>
      </p:pic>
      <p:sp>
        <p:nvSpPr>
          <p:cNvPr id="6" name="Text">
            <a:extLst>
              <a:ext uri="{FF2B5EF4-FFF2-40B4-BE49-F238E27FC236}">
                <a16:creationId xmlns:a16="http://schemas.microsoft.com/office/drawing/2014/main" id="{2363F132-DC6D-7FFF-9A87-D15BF31D275F}"/>
              </a:ext>
            </a:extLst>
          </p:cNvPr>
          <p:cNvSpPr>
            <a:spLocks noGrp="1"/>
          </p:cNvSpPr>
          <p:nvPr>
            <p:ph type="body" sz="quarter" idx="12" hasCustomPrompt="1"/>
          </p:nvPr>
        </p:nvSpPr>
        <p:spPr>
          <a:xfrm>
            <a:off x="508000" y="1724025"/>
            <a:ext cx="11176000" cy="4260850"/>
          </a:xfrm>
        </p:spPr>
        <p:txBody>
          <a:bodyPr wrap="square">
            <a:noAutofit/>
          </a:bodyPr>
          <a:lstStyle>
            <a:lvl1pPr marL="0" indent="0">
              <a:buFont typeface="Arial" panose="020B0604020202020204" pitchFamily="34" charset="0"/>
              <a:buNone/>
              <a:defRPr>
                <a:solidFill>
                  <a:schemeClr val="bg1"/>
                </a:solidFill>
              </a:defRPr>
            </a:lvl1pPr>
            <a:lvl2pPr marL="268288" indent="-265113">
              <a:buFont typeface="Arial" panose="020B0604020202020204" pitchFamily="34" charset="0"/>
              <a:buChar char="•"/>
              <a:defRPr sz="2400">
                <a:solidFill>
                  <a:schemeClr val="bg1"/>
                </a:solidFill>
              </a:defRPr>
            </a:lvl2pPr>
            <a:lvl3pPr marL="534988" indent="-263525">
              <a:buFont typeface="Arial" panose="020B0604020202020204" pitchFamily="34" charset="0"/>
              <a:buChar char="–"/>
              <a:defRPr>
                <a:solidFill>
                  <a:schemeClr val="bg1"/>
                </a:solidFill>
              </a:defRPr>
            </a:lvl3pPr>
            <a:lvl4pPr marL="803275" indent="-268288">
              <a:buFont typeface="Arial" panose="020B0604020202020204" pitchFamily="34" charset="0"/>
              <a:buChar char="–"/>
              <a:defRPr sz="2000">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Key message</a:t>
            </a:r>
          </a:p>
        </p:txBody>
      </p:sp>
      <p:sp>
        <p:nvSpPr>
          <p:cNvPr id="4" name="Slide Number">
            <a:extLst>
              <a:ext uri="{FF2B5EF4-FFF2-40B4-BE49-F238E27FC236}">
                <a16:creationId xmlns:a16="http://schemas.microsoft.com/office/drawing/2014/main" id="{4D7E944F-F000-C3F2-A5B4-AA9F24B4FD09}"/>
              </a:ext>
            </a:extLst>
          </p:cNvPr>
          <p:cNvSpPr>
            <a:spLocks noGrp="1"/>
          </p:cNvSpPr>
          <p:nvPr>
            <p:ph type="sldNum" sz="quarter" idx="4"/>
          </p:nvPr>
        </p:nvSpPr>
        <p:spPr>
          <a:xfrm>
            <a:off x="11412536" y="6388101"/>
            <a:ext cx="271463" cy="143720"/>
          </a:xfrm>
          <a:prstGeom prst="rect">
            <a:avLst/>
          </a:prstGeom>
        </p:spPr>
        <p:txBody>
          <a:bodyPr vert="horz" wrap="none" lIns="0" tIns="0" rIns="0" bIns="0" rtlCol="0" anchor="b" anchorCtr="0">
            <a:noAutofit/>
          </a:bodyPr>
          <a:lstStyle>
            <a:lvl1pPr algn="r">
              <a:defRPr sz="800">
                <a:solidFill>
                  <a:schemeClr val="bg1"/>
                </a:solidFill>
              </a:defRPr>
            </a:lvl1pPr>
          </a:lstStyle>
          <a:p>
            <a:fld id="{1AB31D9B-80B6-41F8-B283-556E26E6158E}" type="slidenum">
              <a:rPr lang="en-GB" smtClean="0"/>
              <a:pPr/>
              <a:t>‹#›</a:t>
            </a:fld>
            <a:endParaRPr lang="en-GB" dirty="0"/>
          </a:p>
        </p:txBody>
      </p:sp>
      <p:sp>
        <p:nvSpPr>
          <p:cNvPr id="9" name="TextBox 8">
            <a:extLst>
              <a:ext uri="{FF2B5EF4-FFF2-40B4-BE49-F238E27FC236}">
                <a16:creationId xmlns:a16="http://schemas.microsoft.com/office/drawing/2014/main" id="{02F0CACF-8A73-76A1-5220-DD37EBBB3C43}"/>
              </a:ext>
            </a:extLst>
          </p:cNvPr>
          <p:cNvSpPr txBox="1"/>
          <p:nvPr userDrawn="1"/>
        </p:nvSpPr>
        <p:spPr>
          <a:xfrm>
            <a:off x="11385285" y="6408709"/>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bg1"/>
                </a:solidFill>
              </a:rPr>
              <a:t>|</a:t>
            </a:r>
          </a:p>
        </p:txBody>
      </p:sp>
      <p:sp>
        <p:nvSpPr>
          <p:cNvPr id="10" name="Year">
            <a:extLst>
              <a:ext uri="{FF2B5EF4-FFF2-40B4-BE49-F238E27FC236}">
                <a16:creationId xmlns:a16="http://schemas.microsoft.com/office/drawing/2014/main" id="{C1D4DD07-8D48-CE65-92D6-1A066FAA2AD3}"/>
              </a:ext>
            </a:extLst>
          </p:cNvPr>
          <p:cNvSpPr txBox="1"/>
          <p:nvPr userDrawn="1"/>
        </p:nvSpPr>
        <p:spPr>
          <a:xfrm>
            <a:off x="10974252" y="6380953"/>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dirty="0">
                <a:solidFill>
                  <a:schemeClr val="bg1"/>
                </a:solidFill>
                <a:latin typeface="+mn-lt"/>
                <a:cs typeface="Arial" panose="020B0604020202020204" pitchFamily="34" charset="0"/>
              </a:rPr>
              <a:t>2023</a:t>
            </a:r>
          </a:p>
        </p:txBody>
      </p:sp>
      <p:sp>
        <p:nvSpPr>
          <p:cNvPr id="11" name="TextBox 10">
            <a:extLst>
              <a:ext uri="{FF2B5EF4-FFF2-40B4-BE49-F238E27FC236}">
                <a16:creationId xmlns:a16="http://schemas.microsoft.com/office/drawing/2014/main" id="{2043875C-7888-8CAE-6994-BBA6D377B2EF}"/>
              </a:ext>
            </a:extLst>
          </p:cNvPr>
          <p:cNvSpPr txBox="1"/>
          <p:nvPr userDrawn="1">
            <p:custDataLst>
              <p:tags r:id="rId1"/>
            </p:custDataLst>
          </p:nvPr>
        </p:nvSpPr>
        <p:spPr>
          <a:xfrm>
            <a:off x="7877176" y="6380952"/>
            <a:ext cx="3017064" cy="150867"/>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dirty="0">
                <a:solidFill>
                  <a:schemeClr val="bg1"/>
                </a:solidFill>
                <a:latin typeface="+mn-lt"/>
                <a:cs typeface="Arial" panose="020B0604020202020204" pitchFamily="34" charset="0"/>
              </a:rPr>
              <a:t>Grant Thornton International Ltd</a:t>
            </a:r>
          </a:p>
        </p:txBody>
      </p:sp>
    </p:spTree>
    <p:extLst>
      <p:ext uri="{BB962C8B-B14F-4D97-AF65-F5344CB8AC3E}">
        <p14:creationId xmlns:p14="http://schemas.microsoft.com/office/powerpoint/2010/main" val="21710604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Purpl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1F411-807F-C4CB-E782-53849911F5F1}"/>
              </a:ext>
            </a:extLst>
          </p:cNvPr>
          <p:cNvPicPr>
            <a:picLocks noChangeAspect="1"/>
          </p:cNvPicPr>
          <p:nvPr userDrawn="1"/>
        </p:nvPicPr>
        <p:blipFill rotWithShape="1">
          <a:blip r:embed="rId3"/>
          <a:srcRect t="12500" b="12500"/>
          <a:stretch/>
        </p:blipFill>
        <p:spPr>
          <a:xfrm>
            <a:off x="952" y="536"/>
            <a:ext cx="12190093" cy="6856927"/>
          </a:xfrm>
          <a:prstGeom prst="rect">
            <a:avLst/>
          </a:prstGeom>
        </p:spPr>
      </p:pic>
      <p:sp>
        <p:nvSpPr>
          <p:cNvPr id="6" name="Text Placeholder 5">
            <a:extLst>
              <a:ext uri="{FF2B5EF4-FFF2-40B4-BE49-F238E27FC236}">
                <a16:creationId xmlns:a16="http://schemas.microsoft.com/office/drawing/2014/main" id="{A36C529F-B8EC-9043-CE7D-2451E855BFB6}"/>
              </a:ext>
            </a:extLst>
          </p:cNvPr>
          <p:cNvSpPr>
            <a:spLocks noGrp="1"/>
          </p:cNvSpPr>
          <p:nvPr>
            <p:ph type="body" sz="quarter" idx="15" hasCustomPrompt="1"/>
          </p:nvPr>
        </p:nvSpPr>
        <p:spPr>
          <a:xfrm>
            <a:off x="1460502" y="2306206"/>
            <a:ext cx="9270998" cy="1746250"/>
          </a:xfrm>
        </p:spPr>
        <p:txBody>
          <a:bodyPr anchor="ctr"/>
          <a:lstStyle>
            <a:lvl1pPr marL="0" indent="0" algn="ctr">
              <a:lnSpc>
                <a:spcPts val="4600"/>
              </a:lnSpc>
              <a:spcAft>
                <a:spcPts val="3000"/>
              </a:spcAft>
              <a:buNone/>
              <a:defRPr sz="4000" b="1">
                <a:solidFill>
                  <a:schemeClr val="bg1"/>
                </a:solidFill>
              </a:defRPr>
            </a:lvl1pPr>
            <a:lvl2pPr marL="268287" indent="0" algn="ctr">
              <a:buNone/>
              <a:defRPr sz="2400" b="0">
                <a:solidFill>
                  <a:schemeClr val="accent3"/>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“Pull quote. Duis </a:t>
            </a:r>
            <a:r>
              <a:rPr lang="en-US" dirty="0" err="1"/>
              <a:t>ornare</a:t>
            </a:r>
            <a:endParaRPr lang="en-US" dirty="0"/>
          </a:p>
          <a:p>
            <a:pPr lvl="1"/>
            <a:r>
              <a:rPr lang="en-US" dirty="0"/>
              <a:t>Subhead over one line</a:t>
            </a:r>
          </a:p>
        </p:txBody>
      </p:sp>
      <p:pic>
        <p:nvPicPr>
          <p:cNvPr id="2" name="Logo_White">
            <a:extLst>
              <a:ext uri="{FF2B5EF4-FFF2-40B4-BE49-F238E27FC236}">
                <a16:creationId xmlns:a16="http://schemas.microsoft.com/office/drawing/2014/main" id="{9DBCDC2F-4FF5-4BC0-136C-1E22C227831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08002" y="6274687"/>
            <a:ext cx="1658936" cy="310577"/>
          </a:xfrm>
          <a:prstGeom prst="rect">
            <a:avLst/>
          </a:prstGeom>
        </p:spPr>
      </p:pic>
      <p:sp>
        <p:nvSpPr>
          <p:cNvPr id="4" name="Slide Number">
            <a:extLst>
              <a:ext uri="{FF2B5EF4-FFF2-40B4-BE49-F238E27FC236}">
                <a16:creationId xmlns:a16="http://schemas.microsoft.com/office/drawing/2014/main" id="{314E5530-070B-D5C8-5D80-67B6DC29721D}"/>
              </a:ext>
            </a:extLst>
          </p:cNvPr>
          <p:cNvSpPr>
            <a:spLocks noGrp="1"/>
          </p:cNvSpPr>
          <p:nvPr>
            <p:ph type="sldNum" sz="quarter" idx="4"/>
          </p:nvPr>
        </p:nvSpPr>
        <p:spPr>
          <a:xfrm>
            <a:off x="11412536" y="6388101"/>
            <a:ext cx="271463" cy="143720"/>
          </a:xfrm>
          <a:prstGeom prst="rect">
            <a:avLst/>
          </a:prstGeom>
        </p:spPr>
        <p:txBody>
          <a:bodyPr vert="horz" wrap="none" lIns="0" tIns="0" rIns="0" bIns="0" rtlCol="0" anchor="b" anchorCtr="0">
            <a:noAutofit/>
          </a:bodyPr>
          <a:lstStyle>
            <a:lvl1pPr algn="r">
              <a:defRPr sz="800">
                <a:solidFill>
                  <a:schemeClr val="bg1"/>
                </a:solidFill>
              </a:defRPr>
            </a:lvl1pPr>
          </a:lstStyle>
          <a:p>
            <a:fld id="{1AB31D9B-80B6-41F8-B283-556E26E6158E}" type="slidenum">
              <a:rPr lang="en-GB" smtClean="0"/>
              <a:pPr/>
              <a:t>‹#›</a:t>
            </a:fld>
            <a:endParaRPr lang="en-GB" dirty="0"/>
          </a:p>
        </p:txBody>
      </p:sp>
      <p:sp>
        <p:nvSpPr>
          <p:cNvPr id="8" name="TextBox 7">
            <a:extLst>
              <a:ext uri="{FF2B5EF4-FFF2-40B4-BE49-F238E27FC236}">
                <a16:creationId xmlns:a16="http://schemas.microsoft.com/office/drawing/2014/main" id="{802992CE-83E2-211E-FC13-A9D969EB63F7}"/>
              </a:ext>
            </a:extLst>
          </p:cNvPr>
          <p:cNvSpPr txBox="1"/>
          <p:nvPr userDrawn="1"/>
        </p:nvSpPr>
        <p:spPr>
          <a:xfrm>
            <a:off x="11385285" y="6408709"/>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bg1"/>
                </a:solidFill>
              </a:rPr>
              <a:t>|</a:t>
            </a:r>
          </a:p>
        </p:txBody>
      </p:sp>
      <p:sp>
        <p:nvSpPr>
          <p:cNvPr id="9" name="Year">
            <a:extLst>
              <a:ext uri="{FF2B5EF4-FFF2-40B4-BE49-F238E27FC236}">
                <a16:creationId xmlns:a16="http://schemas.microsoft.com/office/drawing/2014/main" id="{C3937FD7-C8E7-1E5E-AC6D-A4A567933780}"/>
              </a:ext>
            </a:extLst>
          </p:cNvPr>
          <p:cNvSpPr txBox="1"/>
          <p:nvPr userDrawn="1"/>
        </p:nvSpPr>
        <p:spPr>
          <a:xfrm>
            <a:off x="10974252" y="6380953"/>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dirty="0">
                <a:solidFill>
                  <a:schemeClr val="bg1"/>
                </a:solidFill>
                <a:latin typeface="+mn-lt"/>
                <a:cs typeface="Arial" panose="020B0604020202020204" pitchFamily="34" charset="0"/>
              </a:rPr>
              <a:t>2023</a:t>
            </a:r>
          </a:p>
        </p:txBody>
      </p:sp>
      <p:sp>
        <p:nvSpPr>
          <p:cNvPr id="10" name="TextBox 9">
            <a:extLst>
              <a:ext uri="{FF2B5EF4-FFF2-40B4-BE49-F238E27FC236}">
                <a16:creationId xmlns:a16="http://schemas.microsoft.com/office/drawing/2014/main" id="{C96ACFB5-795E-12E1-15AA-39C6C1FB15D6}"/>
              </a:ext>
            </a:extLst>
          </p:cNvPr>
          <p:cNvSpPr txBox="1"/>
          <p:nvPr userDrawn="1">
            <p:custDataLst>
              <p:tags r:id="rId1"/>
            </p:custDataLst>
          </p:nvPr>
        </p:nvSpPr>
        <p:spPr>
          <a:xfrm>
            <a:off x="7877176" y="6380952"/>
            <a:ext cx="3017064" cy="150867"/>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dirty="0">
                <a:solidFill>
                  <a:schemeClr val="bg1"/>
                </a:solidFill>
                <a:latin typeface="+mn-lt"/>
                <a:cs typeface="Arial" panose="020B0604020202020204" pitchFamily="34" charset="0"/>
              </a:rPr>
              <a:t>Grant Thornton International Ltd</a:t>
            </a:r>
          </a:p>
        </p:txBody>
      </p:sp>
    </p:spTree>
    <p:extLst>
      <p:ext uri="{BB962C8B-B14F-4D97-AF65-F5344CB8AC3E}">
        <p14:creationId xmlns:p14="http://schemas.microsoft.com/office/powerpoint/2010/main" val="3770233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ack cover purple">
    <p:bg>
      <p:bgPr>
        <a:solidFill>
          <a:schemeClr val="accent1"/>
        </a:solidFill>
        <a:effectLst/>
      </p:bgPr>
    </p:bg>
    <p:spTree>
      <p:nvGrpSpPr>
        <p:cNvPr id="1" name=""/>
        <p:cNvGrpSpPr/>
        <p:nvPr/>
      </p:nvGrpSpPr>
      <p:grpSpPr>
        <a:xfrm>
          <a:off x="0" y="0"/>
          <a:ext cx="0" cy="0"/>
          <a:chOff x="0" y="0"/>
          <a:chExt cx="0" cy="0"/>
        </a:xfrm>
      </p:grpSpPr>
      <p:pic>
        <p:nvPicPr>
          <p:cNvPr id="10" name="Logo_White">
            <a:extLst>
              <a:ext uri="{FF2B5EF4-FFF2-40B4-BE49-F238E27FC236}">
                <a16:creationId xmlns:a16="http://schemas.microsoft.com/office/drawing/2014/main" id="{E08948F1-7631-AB45-EB71-72C3D137047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28239" y="5100163"/>
            <a:ext cx="1960817" cy="367094"/>
          </a:xfrm>
          <a:prstGeom prst="rect">
            <a:avLst/>
          </a:prstGeom>
        </p:spPr>
      </p:pic>
      <p:sp>
        <p:nvSpPr>
          <p:cNvPr id="6" name="Footer">
            <a:extLst>
              <a:ext uri="{FF2B5EF4-FFF2-40B4-BE49-F238E27FC236}">
                <a16:creationId xmlns:a16="http://schemas.microsoft.com/office/drawing/2014/main" id="{FB46FDC2-192B-DB63-57D5-6A96767741F3}"/>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defRPr lang="en-GB" sz="100">
                <a:solidFill>
                  <a:srgbClr val="F0F0F0"/>
                </a:solidFill>
              </a:defRPr>
            </a:lvl1pPr>
          </a:lstStyle>
          <a:p>
            <a:pPr algn="l"/>
            <a:endParaRPr lang="en-GB" dirty="0"/>
          </a:p>
        </p:txBody>
      </p:sp>
      <p:sp>
        <p:nvSpPr>
          <p:cNvPr id="7" name="Slide Number">
            <a:extLst>
              <a:ext uri="{FF2B5EF4-FFF2-40B4-BE49-F238E27FC236}">
                <a16:creationId xmlns:a16="http://schemas.microsoft.com/office/drawing/2014/main" id="{957BEF5D-671B-D3C9-4570-EC0DA44566A3}"/>
              </a:ext>
            </a:extLst>
          </p:cNvPr>
          <p:cNvSpPr>
            <a:spLocks noGrp="1"/>
          </p:cNvSpPr>
          <p:nvPr>
            <p:ph type="sldNum" sz="quarter" idx="14"/>
          </p:nvPr>
        </p:nvSpPr>
        <p:spPr>
          <a:xfrm>
            <a:off x="12267673" y="6765667"/>
            <a:ext cx="0" cy="0"/>
          </a:xfrm>
          <a:prstGeom prst="rect">
            <a:avLst/>
          </a:prstGeom>
        </p:spPr>
        <p:txBody>
          <a:bodyPr/>
          <a:lstStyle>
            <a:lvl1pPr algn="l">
              <a:defRPr sz="100">
                <a:solidFill>
                  <a:srgbClr val="F0F0F0"/>
                </a:solidFill>
              </a:defRPr>
            </a:lvl1pPr>
          </a:lstStyle>
          <a:p>
            <a:fld id="{1AB31D9B-80B6-41F8-B283-556E26E6158E}" type="slidenum">
              <a:rPr lang="en-GB"/>
              <a:pPr/>
              <a:t>‹#›</a:t>
            </a:fld>
            <a:endParaRPr lang="en-GB" dirty="0"/>
          </a:p>
        </p:txBody>
      </p:sp>
      <p:sp>
        <p:nvSpPr>
          <p:cNvPr id="2" name="Text Placeholder 4">
            <a:extLst>
              <a:ext uri="{FF2B5EF4-FFF2-40B4-BE49-F238E27FC236}">
                <a16:creationId xmlns:a16="http://schemas.microsoft.com/office/drawing/2014/main" id="{AFD36962-49C2-4E6E-9EC0-B865DB872A94}"/>
              </a:ext>
            </a:extLst>
          </p:cNvPr>
          <p:cNvSpPr>
            <a:spLocks noGrp="1"/>
          </p:cNvSpPr>
          <p:nvPr>
            <p:ph type="body" sz="quarter" idx="15"/>
          </p:nvPr>
        </p:nvSpPr>
        <p:spPr>
          <a:xfrm>
            <a:off x="508000" y="5518310"/>
            <a:ext cx="7612063" cy="831690"/>
          </a:xfrm>
        </p:spPr>
        <p:txBody>
          <a:bodyPr anchor="b"/>
          <a:lstStyle>
            <a:lvl1pPr marL="0" indent="0">
              <a:buNone/>
              <a:defRPr sz="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81569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Image Right">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508003" y="2697163"/>
            <a:ext cx="5464800" cy="512961"/>
          </a:xfrm>
        </p:spPr>
        <p:txBody>
          <a:bodyPr/>
          <a:lstStyle>
            <a:lvl1pPr>
              <a:lnSpc>
                <a:spcPts val="4000"/>
              </a:lnSpc>
              <a:defRPr sz="3600">
                <a:solidFill>
                  <a:schemeClr val="accent1"/>
                </a:solidFill>
              </a:defRPr>
            </a:lvl1pPr>
          </a:lstStyle>
          <a:p>
            <a:r>
              <a:rPr lang="en-US" dirty="0"/>
              <a:t>Main cover title</a:t>
            </a:r>
          </a:p>
        </p:txBody>
      </p:sp>
      <p:sp>
        <p:nvSpPr>
          <p:cNvPr id="9" name="Text Placeholder 8">
            <a:extLst>
              <a:ext uri="{FF2B5EF4-FFF2-40B4-BE49-F238E27FC236}">
                <a16:creationId xmlns:a16="http://schemas.microsoft.com/office/drawing/2014/main" id="{A51EC570-624A-53DD-BF08-244E207F61EE}"/>
              </a:ext>
            </a:extLst>
          </p:cNvPr>
          <p:cNvSpPr>
            <a:spLocks noGrp="1"/>
          </p:cNvSpPr>
          <p:nvPr>
            <p:ph type="body" sz="quarter" idx="15" hasCustomPrompt="1"/>
          </p:nvPr>
        </p:nvSpPr>
        <p:spPr>
          <a:xfrm>
            <a:off x="508000" y="4531519"/>
            <a:ext cx="5464800" cy="471487"/>
          </a:xfrm>
        </p:spPr>
        <p:txBody>
          <a:bodyPr/>
          <a:lstStyle>
            <a:lvl1pPr marL="0" indent="0">
              <a:spcAft>
                <a:spcPts val="0"/>
              </a:spcAft>
              <a:buNone/>
              <a:defRPr sz="2000" b="1">
                <a:solidFill>
                  <a:schemeClr val="tx1"/>
                </a:solidFill>
              </a:defRPr>
            </a:lvl1pPr>
            <a:lvl2pPr>
              <a:defRPr sz="20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dirty="0"/>
              <a:t>Subheading </a:t>
            </a:r>
          </a:p>
        </p:txBody>
      </p:sp>
      <p:sp>
        <p:nvSpPr>
          <p:cNvPr id="8" name="Footer">
            <a:extLst>
              <a:ext uri="{FF2B5EF4-FFF2-40B4-BE49-F238E27FC236}">
                <a16:creationId xmlns:a16="http://schemas.microsoft.com/office/drawing/2014/main" id="{538B5854-888F-DC2D-B93B-4ACCEAB6ED5A}"/>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defRPr lang="en-GB" sz="100">
                <a:solidFill>
                  <a:srgbClr val="F0F0F0"/>
                </a:solidFill>
              </a:defRPr>
            </a:lvl1pPr>
          </a:lstStyle>
          <a:p>
            <a:pPr algn="l"/>
            <a:endParaRPr lang="en-GB" dirty="0"/>
          </a:p>
        </p:txBody>
      </p:sp>
      <p:sp>
        <p:nvSpPr>
          <p:cNvPr id="10" name="Slide Number">
            <a:extLst>
              <a:ext uri="{FF2B5EF4-FFF2-40B4-BE49-F238E27FC236}">
                <a16:creationId xmlns:a16="http://schemas.microsoft.com/office/drawing/2014/main" id="{2E0A7471-DFE2-6A31-E2DC-0FAE712EF086}"/>
              </a:ext>
            </a:extLst>
          </p:cNvPr>
          <p:cNvSpPr>
            <a:spLocks noGrp="1"/>
          </p:cNvSpPr>
          <p:nvPr>
            <p:ph type="sldNum" sz="quarter" idx="14"/>
          </p:nvPr>
        </p:nvSpPr>
        <p:spPr>
          <a:xfrm>
            <a:off x="12267673" y="6765667"/>
            <a:ext cx="0" cy="0"/>
          </a:xfrm>
          <a:prstGeom prst="rect">
            <a:avLst/>
          </a:prstGeom>
        </p:spPr>
        <p:txBody>
          <a:bodyPr/>
          <a:lstStyle>
            <a:lvl1pPr algn="l">
              <a:defRPr sz="100">
                <a:solidFill>
                  <a:srgbClr val="F0F0F0"/>
                </a:solidFill>
              </a:defRPr>
            </a:lvl1pPr>
          </a:lstStyle>
          <a:p>
            <a:fld id="{1AB31D9B-80B6-41F8-B283-556E26E6158E}" type="slidenum">
              <a:rPr lang="en-GB"/>
              <a:pPr/>
              <a:t>‹#›</a:t>
            </a:fld>
            <a:endParaRPr lang="en-GB" dirty="0"/>
          </a:p>
        </p:txBody>
      </p:sp>
      <p:pic>
        <p:nvPicPr>
          <p:cNvPr id="4" name="Logo">
            <a:extLst>
              <a:ext uri="{FF2B5EF4-FFF2-40B4-BE49-F238E27FC236}">
                <a16:creationId xmlns:a16="http://schemas.microsoft.com/office/drawing/2014/main" id="{DB9EAEBD-B089-40CC-6394-4451F551F9F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50182" y="399582"/>
            <a:ext cx="2031797" cy="443301"/>
          </a:xfrm>
          <a:prstGeom prst="rect">
            <a:avLst/>
          </a:prstGeom>
        </p:spPr>
      </p:pic>
      <p:sp>
        <p:nvSpPr>
          <p:cNvPr id="7" name="Picture Placeholder 6">
            <a:extLst>
              <a:ext uri="{FF2B5EF4-FFF2-40B4-BE49-F238E27FC236}">
                <a16:creationId xmlns:a16="http://schemas.microsoft.com/office/drawing/2014/main" id="{93C8EC94-3A4D-9A59-9E6E-4D1E8B4B1D2F}"/>
              </a:ext>
            </a:extLst>
          </p:cNvPr>
          <p:cNvSpPr>
            <a:spLocks noGrp="1"/>
          </p:cNvSpPr>
          <p:nvPr>
            <p:ph type="pic" sz="quarter" idx="16"/>
          </p:nvPr>
        </p:nvSpPr>
        <p:spPr>
          <a:xfrm>
            <a:off x="6216647" y="0"/>
            <a:ext cx="5975352" cy="6858000"/>
          </a:xfrm>
          <a:custGeom>
            <a:avLst/>
            <a:gdLst>
              <a:gd name="connsiteX0" fmla="*/ 0 w 5975352"/>
              <a:gd name="connsiteY0" fmla="*/ 0 h 6858000"/>
              <a:gd name="connsiteX1" fmla="*/ 1493839 w 5975352"/>
              <a:gd name="connsiteY1" fmla="*/ 0 h 6858000"/>
              <a:gd name="connsiteX2" fmla="*/ 4481513 w 5975352"/>
              <a:gd name="connsiteY2" fmla="*/ 0 h 6858000"/>
              <a:gd name="connsiteX3" fmla="*/ 5975352 w 5975352"/>
              <a:gd name="connsiteY3" fmla="*/ 0 h 6858000"/>
              <a:gd name="connsiteX4" fmla="*/ 5975352 w 5975352"/>
              <a:gd name="connsiteY4" fmla="*/ 6858000 h 6858000"/>
              <a:gd name="connsiteX5" fmla="*/ 4481513 w 5975352"/>
              <a:gd name="connsiteY5" fmla="*/ 6858000 h 6858000"/>
              <a:gd name="connsiteX6" fmla="*/ 3069464 w 5975352"/>
              <a:gd name="connsiteY6" fmla="*/ 6858000 h 6858000"/>
              <a:gd name="connsiteX7" fmla="*/ 1575625 w 5975352"/>
              <a:gd name="connsiteY7" fmla="*/ 6858000 h 6858000"/>
              <a:gd name="connsiteX8" fmla="*/ 0 w 5975352"/>
              <a:gd name="connsiteY8" fmla="*/ 52823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5352" h="6858000">
                <a:moveTo>
                  <a:pt x="0" y="0"/>
                </a:moveTo>
                <a:lnTo>
                  <a:pt x="1493839" y="0"/>
                </a:lnTo>
                <a:lnTo>
                  <a:pt x="4481513" y="0"/>
                </a:lnTo>
                <a:lnTo>
                  <a:pt x="5975352" y="0"/>
                </a:lnTo>
                <a:lnTo>
                  <a:pt x="5975352" y="6858000"/>
                </a:lnTo>
                <a:lnTo>
                  <a:pt x="4481513" y="6858000"/>
                </a:lnTo>
                <a:lnTo>
                  <a:pt x="3069464" y="6858000"/>
                </a:lnTo>
                <a:lnTo>
                  <a:pt x="1575625" y="6858000"/>
                </a:lnTo>
                <a:cubicBezTo>
                  <a:pt x="705431" y="6858000"/>
                  <a:pt x="0" y="6152569"/>
                  <a:pt x="0" y="5282375"/>
                </a:cubicBezTo>
                <a:close/>
              </a:path>
            </a:pathLst>
          </a:custGeom>
          <a:solidFill>
            <a:schemeClr val="bg2"/>
          </a:solidFill>
        </p:spPr>
        <p:txBody>
          <a:bodyPr wrap="square">
            <a:noAutofit/>
          </a:bodyPr>
          <a:lstStyle/>
          <a:p>
            <a:r>
              <a:rPr lang="en-US"/>
              <a:t>Click icon to add picture</a:t>
            </a:r>
            <a:endParaRPr lang="en-GB"/>
          </a:p>
        </p:txBody>
      </p:sp>
      <p:sp>
        <p:nvSpPr>
          <p:cNvPr id="2" name="Text Placeholder 8">
            <a:extLst>
              <a:ext uri="{FF2B5EF4-FFF2-40B4-BE49-F238E27FC236}">
                <a16:creationId xmlns:a16="http://schemas.microsoft.com/office/drawing/2014/main" id="{67A0955B-3BE0-ED30-2898-3A7A957889B6}"/>
              </a:ext>
            </a:extLst>
          </p:cNvPr>
          <p:cNvSpPr>
            <a:spLocks noGrp="1"/>
          </p:cNvSpPr>
          <p:nvPr>
            <p:ph type="body" sz="quarter" idx="17" hasCustomPrompt="1"/>
          </p:nvPr>
        </p:nvSpPr>
        <p:spPr>
          <a:xfrm>
            <a:off x="508000" y="5132388"/>
            <a:ext cx="5464800" cy="471487"/>
          </a:xfrm>
        </p:spPr>
        <p:txBody>
          <a:bodyPr/>
          <a:lstStyle>
            <a:lvl1pPr marL="0" indent="0">
              <a:spcAft>
                <a:spcPts val="0"/>
              </a:spcAft>
              <a:buNone/>
              <a:defRPr sz="1600" b="0">
                <a:solidFill>
                  <a:schemeClr val="tx1"/>
                </a:solidFill>
              </a:defRPr>
            </a:lvl1pPr>
            <a:lvl2pPr>
              <a:defRPr sz="20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dirty="0"/>
              <a:t>Date</a:t>
            </a:r>
          </a:p>
        </p:txBody>
      </p:sp>
    </p:spTree>
    <p:extLst>
      <p:ext uri="{BB962C8B-B14F-4D97-AF65-F5344CB8AC3E}">
        <p14:creationId xmlns:p14="http://schemas.microsoft.com/office/powerpoint/2010/main" val="1918250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3_Title and Photo">
    <p:spTree>
      <p:nvGrpSpPr>
        <p:cNvPr id="1" name=""/>
        <p:cNvGrpSpPr/>
        <p:nvPr/>
      </p:nvGrpSpPr>
      <p:grpSpPr>
        <a:xfrm>
          <a:off x="0" y="0"/>
          <a:ext cx="0" cy="0"/>
          <a:chOff x="0" y="0"/>
          <a:chExt cx="0" cy="0"/>
        </a:xfrm>
      </p:grpSpPr>
      <p:pic>
        <p:nvPicPr>
          <p:cNvPr id="3" name="Picture 2" descr="A picture containing person, indoor&#10;&#10;Description automatically generated">
            <a:extLst>
              <a:ext uri="{FF2B5EF4-FFF2-40B4-BE49-F238E27FC236}">
                <a16:creationId xmlns:a16="http://schemas.microsoft.com/office/drawing/2014/main" id="{FACFE806-F78D-E55B-CF8D-5C4E56CBA8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7293" y="0"/>
            <a:ext cx="12199293" cy="6858000"/>
          </a:xfrm>
          <a:prstGeom prst="rect">
            <a:avLst/>
          </a:prstGeom>
        </p:spPr>
      </p:pic>
      <p:sp>
        <p:nvSpPr>
          <p:cNvPr id="10" name="Rectangle 9">
            <a:extLst>
              <a:ext uri="{FF2B5EF4-FFF2-40B4-BE49-F238E27FC236}">
                <a16:creationId xmlns:a16="http://schemas.microsoft.com/office/drawing/2014/main" id="{2648D7D2-98F1-3345-B247-E39C27A34C81}"/>
              </a:ext>
            </a:extLst>
          </p:cNvPr>
          <p:cNvSpPr/>
          <p:nvPr userDrawn="1"/>
        </p:nvSpPr>
        <p:spPr>
          <a:xfrm>
            <a:off x="-7293" y="0"/>
            <a:ext cx="7952016" cy="6858000"/>
          </a:xfrm>
          <a:prstGeom prst="rect">
            <a:avLst/>
          </a:prstGeom>
          <a:gradFill flip="none" rotWithShape="1">
            <a:gsLst>
              <a:gs pos="0">
                <a:schemeClr val="tx1">
                  <a:alpha val="50154"/>
                </a:schemeClr>
              </a:gs>
              <a:gs pos="50000">
                <a:schemeClr val="tx1">
                  <a:lumMod val="75000"/>
                  <a:lumOff val="25000"/>
                  <a:alpha val="30101"/>
                </a:schemeClr>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bg1"/>
              </a:solidFill>
            </a:endParaRPr>
          </a:p>
        </p:txBody>
      </p:sp>
      <p:sp>
        <p:nvSpPr>
          <p:cNvPr id="7" name="Copyright"/>
          <p:cNvSpPr txBox="1"/>
          <p:nvPr userDrawn="1"/>
        </p:nvSpPr>
        <p:spPr>
          <a:xfrm>
            <a:off x="629329" y="6540838"/>
            <a:ext cx="3215833" cy="246221"/>
          </a:xfrm>
          <a:prstGeom prst="rect">
            <a:avLst/>
          </a:prstGeom>
          <a:noFill/>
        </p:spPr>
        <p:txBody>
          <a:bodyPr wrap="square" lIns="0" rIns="0" rtlCol="0" anchor="ctr" anchorCtr="0">
            <a:noAutofit/>
          </a:bodyPr>
          <a:lstStyle/>
          <a:p>
            <a:pPr algn="l"/>
            <a:r>
              <a:rPr lang="en-US" sz="800" dirty="0">
                <a:solidFill>
                  <a:schemeClr val="bg1"/>
                </a:solidFill>
              </a:rPr>
              <a:t>©</a:t>
            </a:r>
            <a:r>
              <a:rPr lang="en-US" sz="800" dirty="0" smtClean="0">
                <a:solidFill>
                  <a:schemeClr val="bg1"/>
                </a:solidFill>
              </a:rPr>
              <a:t>2023 </a:t>
            </a:r>
            <a:r>
              <a:rPr lang="en-US" sz="800" dirty="0">
                <a:solidFill>
                  <a:schemeClr val="bg1"/>
                </a:solidFill>
              </a:rPr>
              <a:t>Grant Thornton International Ltd. All rights reserved.</a:t>
            </a:r>
            <a:endParaRPr lang="en-GB" sz="800" dirty="0">
              <a:solidFill>
                <a:schemeClr val="bg1"/>
              </a:solidFill>
            </a:endParaRPr>
          </a:p>
        </p:txBody>
      </p:sp>
      <p:cxnSp>
        <p:nvCxnSpPr>
          <p:cNvPr id="8" name="Straight Connector 7"/>
          <p:cNvCxnSpPr/>
          <p:nvPr userDrawn="1"/>
        </p:nvCxnSpPr>
        <p:spPr>
          <a:xfrm>
            <a:off x="625828" y="6517112"/>
            <a:ext cx="3501673"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3" name="GTLogoNoTag" hidden="1">
            <a:extLst>
              <a:ext uri="{FF2B5EF4-FFF2-40B4-BE49-F238E27FC236}">
                <a16:creationId xmlns:a16="http://schemas.microsoft.com/office/drawing/2014/main" id="{079B74A2-711F-4356-B454-56CFD65621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9156" y="568067"/>
            <a:ext cx="2615921" cy="850840"/>
          </a:xfrm>
          <a:prstGeom prst="rect">
            <a:avLst/>
          </a:prstGeom>
        </p:spPr>
      </p:pic>
      <p:pic>
        <p:nvPicPr>
          <p:cNvPr id="15" name="GTLogo">
            <a:extLst>
              <a:ext uri="{FF2B5EF4-FFF2-40B4-BE49-F238E27FC236}">
                <a16:creationId xmlns:a16="http://schemas.microsoft.com/office/drawing/2014/main" id="{AF89C839-4540-C94D-A9F8-DBF1DCF0934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06829" y="567677"/>
            <a:ext cx="2600571" cy="501417"/>
          </a:xfrm>
          <a:prstGeom prst="rect">
            <a:avLst/>
          </a:prstGeom>
        </p:spPr>
      </p:pic>
      <p:sp>
        <p:nvSpPr>
          <p:cNvPr id="5" name="TextBox 4">
            <a:extLst>
              <a:ext uri="{FF2B5EF4-FFF2-40B4-BE49-F238E27FC236}">
                <a16:creationId xmlns:a16="http://schemas.microsoft.com/office/drawing/2014/main" id="{AD00155B-2609-CB4A-81AF-ADFCAAEC64F3}"/>
              </a:ext>
            </a:extLst>
          </p:cNvPr>
          <p:cNvSpPr txBox="1"/>
          <p:nvPr userDrawn="1"/>
        </p:nvSpPr>
        <p:spPr>
          <a:xfrm>
            <a:off x="16310187" y="-677333"/>
            <a:ext cx="0" cy="0"/>
          </a:xfrm>
          <a:prstGeom prst="rect">
            <a:avLst/>
          </a:prstGeom>
          <a:noFill/>
        </p:spPr>
        <p:txBody>
          <a:bodyPr wrap="none" lIns="0" tIns="0" rIns="0" bIns="0" rtlCol="0">
            <a:noAutofit/>
          </a:bodyPr>
          <a:lstStyle/>
          <a:p>
            <a:endParaRPr lang="en-US" sz="3200" dirty="0" err="1"/>
          </a:p>
        </p:txBody>
      </p:sp>
      <p:sp>
        <p:nvSpPr>
          <p:cNvPr id="20" name="Text Placeholder 19">
            <a:extLst>
              <a:ext uri="{FF2B5EF4-FFF2-40B4-BE49-F238E27FC236}">
                <a16:creationId xmlns:a16="http://schemas.microsoft.com/office/drawing/2014/main" id="{73A4370A-FE90-0042-B382-20B407F01B49}"/>
              </a:ext>
            </a:extLst>
          </p:cNvPr>
          <p:cNvSpPr>
            <a:spLocks noGrp="1"/>
          </p:cNvSpPr>
          <p:nvPr>
            <p:ph type="body" sz="quarter" idx="10"/>
          </p:nvPr>
        </p:nvSpPr>
        <p:spPr>
          <a:xfrm>
            <a:off x="626533" y="2210490"/>
            <a:ext cx="4221329" cy="1339805"/>
          </a:xfrm>
          <a:prstGeom prst="rect">
            <a:avLst/>
          </a:prstGeom>
        </p:spPr>
        <p:txBody>
          <a:bodyPr lIns="0" tIns="0" rIns="0" bIns="0"/>
          <a:lstStyle>
            <a:lvl1pPr marL="0" indent="0">
              <a:buNone/>
              <a:defRPr sz="4000" b="1">
                <a:solidFill>
                  <a:schemeClr val="bg1"/>
                </a:solidFill>
              </a:defRPr>
            </a:lvl1pPr>
          </a:lstStyle>
          <a:p>
            <a:pPr lvl="0"/>
            <a:r>
              <a:rPr lang="en-US" dirty="0"/>
              <a:t>Click to edit Master text styles</a:t>
            </a:r>
          </a:p>
        </p:txBody>
      </p:sp>
      <p:sp>
        <p:nvSpPr>
          <p:cNvPr id="23" name="Text Placeholder 22">
            <a:extLst>
              <a:ext uri="{FF2B5EF4-FFF2-40B4-BE49-F238E27FC236}">
                <a16:creationId xmlns:a16="http://schemas.microsoft.com/office/drawing/2014/main" id="{A4E77987-FC2B-694F-9A28-5F9CF7438D80}"/>
              </a:ext>
            </a:extLst>
          </p:cNvPr>
          <p:cNvSpPr>
            <a:spLocks noGrp="1"/>
          </p:cNvSpPr>
          <p:nvPr>
            <p:ph type="body" sz="quarter" idx="11"/>
          </p:nvPr>
        </p:nvSpPr>
        <p:spPr>
          <a:xfrm>
            <a:off x="626534" y="3770883"/>
            <a:ext cx="3837285" cy="851581"/>
          </a:xfrm>
          <a:prstGeom prst="rect">
            <a:avLst/>
          </a:prstGeom>
        </p:spPr>
        <p:txBody>
          <a:bodyPr lIns="0" tIns="0" rIns="0" bIns="0"/>
          <a:lstStyle>
            <a:lvl1pPr marL="0" indent="0">
              <a:buNone/>
              <a:defRPr sz="2400">
                <a:solidFill>
                  <a:schemeClr val="bg1"/>
                </a:solidFill>
              </a:defRPr>
            </a:lvl1pPr>
          </a:lstStyle>
          <a:p>
            <a:pPr lvl="0"/>
            <a:r>
              <a:rPr lang="en-US" dirty="0"/>
              <a:t>Click to edit Master text styles</a:t>
            </a:r>
          </a:p>
        </p:txBody>
      </p:sp>
      <p:sp>
        <p:nvSpPr>
          <p:cNvPr id="11" name="Text Placeholder 22">
            <a:extLst>
              <a:ext uri="{FF2B5EF4-FFF2-40B4-BE49-F238E27FC236}">
                <a16:creationId xmlns:a16="http://schemas.microsoft.com/office/drawing/2014/main" id="{B497AC61-8BC9-5775-A6DD-624694668455}"/>
              </a:ext>
            </a:extLst>
          </p:cNvPr>
          <p:cNvSpPr>
            <a:spLocks noGrp="1"/>
          </p:cNvSpPr>
          <p:nvPr>
            <p:ph type="body" sz="quarter" idx="12"/>
          </p:nvPr>
        </p:nvSpPr>
        <p:spPr>
          <a:xfrm>
            <a:off x="626534" y="5227879"/>
            <a:ext cx="3837285" cy="851581"/>
          </a:xfrm>
          <a:prstGeom prst="rect">
            <a:avLst/>
          </a:prstGeom>
        </p:spPr>
        <p:txBody>
          <a:bodyPr lIns="0" tIns="0" rIns="0" bIns="0"/>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2163476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Key msg + Two column">
    <p:spTree>
      <p:nvGrpSpPr>
        <p:cNvPr id="1" name=""/>
        <p:cNvGrpSpPr/>
        <p:nvPr/>
      </p:nvGrpSpPr>
      <p:grpSpPr>
        <a:xfrm>
          <a:off x="0" y="0"/>
          <a:ext cx="0" cy="0"/>
          <a:chOff x="0" y="0"/>
          <a:chExt cx="0" cy="0"/>
        </a:xfrm>
      </p:grpSpPr>
      <p:sp>
        <p:nvSpPr>
          <p:cNvPr id="2" name="Title 1"/>
          <p:cNvSpPr>
            <a:spLocks noGrp="1"/>
          </p:cNvSpPr>
          <p:nvPr>
            <p:ph type="title"/>
          </p:nvPr>
        </p:nvSpPr>
        <p:spPr>
          <a:xfrm>
            <a:off x="558277" y="509262"/>
            <a:ext cx="11076923" cy="976689"/>
          </a:xfrm>
        </p:spPr>
        <p:txBody>
          <a:bodyPr/>
          <a:lstStyle/>
          <a:p>
            <a:r>
              <a:rPr lang="cs-CZ"/>
              <a:t>Kliknutím lze upravit styl.</a:t>
            </a:r>
            <a:endParaRPr lang="en-US"/>
          </a:p>
        </p:txBody>
      </p:sp>
      <p:sp>
        <p:nvSpPr>
          <p:cNvPr id="10" name="Text Placeholder 3"/>
          <p:cNvSpPr>
            <a:spLocks noGrp="1"/>
          </p:cNvSpPr>
          <p:nvPr>
            <p:ph type="body" sz="quarter" idx="12"/>
          </p:nvPr>
        </p:nvSpPr>
        <p:spPr>
          <a:xfrm>
            <a:off x="728722" y="2041148"/>
            <a:ext cx="10742589" cy="2667397"/>
          </a:xfrm>
        </p:spPr>
        <p:txBody>
          <a:bodyPr wrap="square">
            <a:sp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3"/>
          <p:cNvSpPr>
            <a:spLocks noGrp="1"/>
          </p:cNvSpPr>
          <p:nvPr>
            <p:ph type="body" sz="quarter" idx="13"/>
          </p:nvPr>
        </p:nvSpPr>
        <p:spPr>
          <a:xfrm>
            <a:off x="728721" y="3012823"/>
            <a:ext cx="5293024" cy="3159840"/>
          </a:xfrm>
        </p:spPr>
        <p:txBody>
          <a:bodyPr wrap="square">
            <a:sp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2" name="Text Placeholder 3"/>
          <p:cNvSpPr>
            <a:spLocks noGrp="1"/>
          </p:cNvSpPr>
          <p:nvPr>
            <p:ph type="body" sz="quarter" idx="14"/>
          </p:nvPr>
        </p:nvSpPr>
        <p:spPr>
          <a:xfrm>
            <a:off x="6183677" y="3012823"/>
            <a:ext cx="5293024" cy="3159840"/>
          </a:xfrm>
        </p:spPr>
        <p:txBody>
          <a:bodyPr wrap="square">
            <a:sp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extLst>
      <p:ext uri="{BB962C8B-B14F-4D97-AF65-F5344CB8AC3E}">
        <p14:creationId xmlns:p14="http://schemas.microsoft.com/office/powerpoint/2010/main" val="21192927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05564EF-9E6A-F26B-F829-F3138790CDCE}"/>
              </a:ext>
            </a:extLst>
          </p:cNvPr>
          <p:cNvSpPr>
            <a:spLocks noGrp="1"/>
          </p:cNvSpPr>
          <p:nvPr>
            <p:ph type="title"/>
          </p:nvPr>
        </p:nvSpPr>
        <p:spPr>
          <a:xfrm>
            <a:off x="6216650" y="508000"/>
            <a:ext cx="5467350" cy="461665"/>
          </a:xfrm>
        </p:spPr>
        <p:txBody>
          <a:bodyPr/>
          <a:lstStyle/>
          <a:p>
            <a:r>
              <a:rPr lang="en-US"/>
              <a:t>Click to edit Master title style</a:t>
            </a:r>
            <a:endParaRPr lang="en-GB"/>
          </a:p>
        </p:txBody>
      </p:sp>
      <p:sp>
        <p:nvSpPr>
          <p:cNvPr id="16" name="Picture Placeholder 15">
            <a:extLst>
              <a:ext uri="{FF2B5EF4-FFF2-40B4-BE49-F238E27FC236}">
                <a16:creationId xmlns:a16="http://schemas.microsoft.com/office/drawing/2014/main" id="{D227531C-14F8-6C2C-50CD-C286AD7276CF}"/>
              </a:ext>
            </a:extLst>
          </p:cNvPr>
          <p:cNvSpPr>
            <a:spLocks noGrp="1"/>
          </p:cNvSpPr>
          <p:nvPr>
            <p:ph type="pic" sz="quarter" idx="21"/>
          </p:nvPr>
        </p:nvSpPr>
        <p:spPr>
          <a:xfrm>
            <a:off x="508001" y="508000"/>
            <a:ext cx="4757737" cy="5476875"/>
          </a:xfrm>
          <a:custGeom>
            <a:avLst/>
            <a:gdLst>
              <a:gd name="connsiteX0" fmla="*/ 280479 w 4757737"/>
              <a:gd name="connsiteY0" fmla="*/ 0 h 5476875"/>
              <a:gd name="connsiteX1" fmla="*/ 463193 w 4757737"/>
              <a:gd name="connsiteY1" fmla="*/ 0 h 5476875"/>
              <a:gd name="connsiteX2" fmla="*/ 1360022 w 4757737"/>
              <a:gd name="connsiteY2" fmla="*/ 0 h 5476875"/>
              <a:gd name="connsiteX3" fmla="*/ 1542736 w 4757737"/>
              <a:gd name="connsiteY3" fmla="*/ 0 h 5476875"/>
              <a:gd name="connsiteX4" fmla="*/ 3215004 w 4757737"/>
              <a:gd name="connsiteY4" fmla="*/ 0 h 5476875"/>
              <a:gd name="connsiteX5" fmla="*/ 3397718 w 4757737"/>
              <a:gd name="connsiteY5" fmla="*/ 0 h 5476875"/>
              <a:gd name="connsiteX6" fmla="*/ 4294546 w 4757737"/>
              <a:gd name="connsiteY6" fmla="*/ 0 h 5476875"/>
              <a:gd name="connsiteX7" fmla="*/ 4477260 w 4757737"/>
              <a:gd name="connsiteY7" fmla="*/ 0 h 5476875"/>
              <a:gd name="connsiteX8" fmla="*/ 4757737 w 4757737"/>
              <a:gd name="connsiteY8" fmla="*/ 280477 h 5476875"/>
              <a:gd name="connsiteX9" fmla="*/ 4756701 w 4757737"/>
              <a:gd name="connsiteY9" fmla="*/ 4209126 h 5476875"/>
              <a:gd name="connsiteX10" fmla="*/ 3488952 w 4757737"/>
              <a:gd name="connsiteY10" fmla="*/ 5476875 h 5476875"/>
              <a:gd name="connsiteX11" fmla="*/ 3306238 w 4757737"/>
              <a:gd name="connsiteY11" fmla="*/ 5476875 h 5476875"/>
              <a:gd name="connsiteX12" fmla="*/ 2409410 w 4757737"/>
              <a:gd name="connsiteY12" fmla="*/ 5476875 h 5476875"/>
              <a:gd name="connsiteX13" fmla="*/ 2226696 w 4757737"/>
              <a:gd name="connsiteY13" fmla="*/ 5476875 h 5476875"/>
              <a:gd name="connsiteX14" fmla="*/ 1542736 w 4757737"/>
              <a:gd name="connsiteY14" fmla="*/ 5476875 h 5476875"/>
              <a:gd name="connsiteX15" fmla="*/ 1360022 w 4757737"/>
              <a:gd name="connsiteY15" fmla="*/ 5476875 h 5476875"/>
              <a:gd name="connsiteX16" fmla="*/ 463193 w 4757737"/>
              <a:gd name="connsiteY16" fmla="*/ 5476875 h 5476875"/>
              <a:gd name="connsiteX17" fmla="*/ 280479 w 4757737"/>
              <a:gd name="connsiteY17" fmla="*/ 5476875 h 5476875"/>
              <a:gd name="connsiteX18" fmla="*/ 3 w 4757737"/>
              <a:gd name="connsiteY18" fmla="*/ 5196398 h 5476875"/>
              <a:gd name="connsiteX19" fmla="*/ 0 w 4757737"/>
              <a:gd name="connsiteY19" fmla="*/ 2397602 h 5476875"/>
              <a:gd name="connsiteX20" fmla="*/ 3 w 4757737"/>
              <a:gd name="connsiteY20" fmla="*/ 2397551 h 5476875"/>
              <a:gd name="connsiteX21" fmla="*/ 3 w 4757737"/>
              <a:gd name="connsiteY21" fmla="*/ 280477 h 5476875"/>
              <a:gd name="connsiteX22" fmla="*/ 280479 w 4757737"/>
              <a:gd name="connsiteY22" fmla="*/ 0 h 547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57737" h="5476875">
                <a:moveTo>
                  <a:pt x="280479" y="0"/>
                </a:moveTo>
                <a:lnTo>
                  <a:pt x="463193" y="0"/>
                </a:lnTo>
                <a:lnTo>
                  <a:pt x="1360022" y="0"/>
                </a:lnTo>
                <a:lnTo>
                  <a:pt x="1542736" y="0"/>
                </a:lnTo>
                <a:lnTo>
                  <a:pt x="3215004" y="0"/>
                </a:lnTo>
                <a:lnTo>
                  <a:pt x="3397718" y="0"/>
                </a:lnTo>
                <a:lnTo>
                  <a:pt x="4294546" y="0"/>
                </a:lnTo>
                <a:lnTo>
                  <a:pt x="4477260" y="0"/>
                </a:lnTo>
                <a:cubicBezTo>
                  <a:pt x="4632164" y="0"/>
                  <a:pt x="4757737" y="125574"/>
                  <a:pt x="4757737" y="280477"/>
                </a:cubicBezTo>
                <a:cubicBezTo>
                  <a:pt x="4757392" y="1590027"/>
                  <a:pt x="4757045" y="2899577"/>
                  <a:pt x="4756701" y="4209126"/>
                </a:cubicBezTo>
                <a:cubicBezTo>
                  <a:pt x="4756701" y="4909284"/>
                  <a:pt x="4189109" y="5476875"/>
                  <a:pt x="3488952" y="5476875"/>
                </a:cubicBezTo>
                <a:lnTo>
                  <a:pt x="3306238" y="5476875"/>
                </a:lnTo>
                <a:lnTo>
                  <a:pt x="2409410" y="5476875"/>
                </a:lnTo>
                <a:lnTo>
                  <a:pt x="2226696" y="5476875"/>
                </a:lnTo>
                <a:lnTo>
                  <a:pt x="1542736" y="5476875"/>
                </a:lnTo>
                <a:lnTo>
                  <a:pt x="1360022" y="5476875"/>
                </a:lnTo>
                <a:lnTo>
                  <a:pt x="463193" y="5476875"/>
                </a:lnTo>
                <a:lnTo>
                  <a:pt x="280479" y="5476875"/>
                </a:lnTo>
                <a:cubicBezTo>
                  <a:pt x="125576" y="5476875"/>
                  <a:pt x="3" y="5351302"/>
                  <a:pt x="3" y="5196398"/>
                </a:cubicBezTo>
                <a:cubicBezTo>
                  <a:pt x="1" y="4263466"/>
                  <a:pt x="1" y="3330535"/>
                  <a:pt x="0" y="2397602"/>
                </a:cubicBezTo>
                <a:cubicBezTo>
                  <a:pt x="1" y="2397584"/>
                  <a:pt x="1" y="2397567"/>
                  <a:pt x="3" y="2397551"/>
                </a:cubicBezTo>
                <a:lnTo>
                  <a:pt x="3" y="280477"/>
                </a:lnTo>
                <a:cubicBezTo>
                  <a:pt x="3" y="125574"/>
                  <a:pt x="125576" y="0"/>
                  <a:pt x="280479" y="0"/>
                </a:cubicBezTo>
                <a:close/>
              </a:path>
            </a:pathLst>
          </a:custGeom>
          <a:solidFill>
            <a:schemeClr val="bg2"/>
          </a:solidFill>
        </p:spPr>
        <p:txBody>
          <a:bodyPr vert="horz" wrap="square" lIns="0" tIns="0" rIns="0" bIns="0" rtlCol="0" anchor="ctr" anchorCtr="0">
            <a:noAutofit/>
          </a:bodyPr>
          <a:lstStyle>
            <a:lvl1pPr algn="ctr">
              <a:defRPr lang="en-GB"/>
            </a:lvl1pPr>
          </a:lstStyle>
          <a:p>
            <a:pPr lvl="0"/>
            <a:r>
              <a:rPr lang="en-US"/>
              <a:t>Click icon to add picture</a:t>
            </a:r>
            <a:endParaRPr lang="en-GB"/>
          </a:p>
        </p:txBody>
      </p:sp>
      <p:sp>
        <p:nvSpPr>
          <p:cNvPr id="2" name="Footer Placeholder 1">
            <a:extLst>
              <a:ext uri="{FF2B5EF4-FFF2-40B4-BE49-F238E27FC236}">
                <a16:creationId xmlns:a16="http://schemas.microsoft.com/office/drawing/2014/main" id="{BA47A174-E1D2-AF8C-DE3C-06912198F36F}"/>
              </a:ext>
            </a:extLst>
          </p:cNvPr>
          <p:cNvSpPr>
            <a:spLocks noGrp="1"/>
          </p:cNvSpPr>
          <p:nvPr>
            <p:ph type="ftr" sz="quarter" idx="22"/>
          </p:nvPr>
        </p:nvSpPr>
        <p:spPr/>
        <p:txBody>
          <a:bodyPr/>
          <a:lstStyle/>
          <a:p>
            <a:endParaRPr lang="en-GB" dirty="0"/>
          </a:p>
        </p:txBody>
      </p:sp>
      <p:sp>
        <p:nvSpPr>
          <p:cNvPr id="3" name="Slide Number Placeholder 2">
            <a:extLst>
              <a:ext uri="{FF2B5EF4-FFF2-40B4-BE49-F238E27FC236}">
                <a16:creationId xmlns:a16="http://schemas.microsoft.com/office/drawing/2014/main" id="{617C8901-ED63-5931-B50F-2FF4CB903CEF}"/>
              </a:ext>
            </a:extLst>
          </p:cNvPr>
          <p:cNvSpPr>
            <a:spLocks noGrp="1"/>
          </p:cNvSpPr>
          <p:nvPr>
            <p:ph type="sldNum" sz="quarter" idx="23"/>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2840065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genda Keylin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B72600-D9FE-D4A8-E2E6-998CCE1E5790}"/>
              </a:ext>
            </a:extLst>
          </p:cNvPr>
          <p:cNvPicPr>
            <a:picLocks noChangeAspect="1"/>
          </p:cNvPicPr>
          <p:nvPr userDrawn="1"/>
        </p:nvPicPr>
        <p:blipFill>
          <a:blip r:embed="rId4"/>
          <a:srcRect/>
          <a:stretch/>
        </p:blipFill>
        <p:spPr>
          <a:xfrm>
            <a:off x="1" y="0"/>
            <a:ext cx="12192000" cy="6858000"/>
          </a:xfrm>
          <a:prstGeom prst="rect">
            <a:avLst/>
          </a:prstGeom>
        </p:spPr>
      </p:pic>
      <p:sp>
        <p:nvSpPr>
          <p:cNvPr id="11" name="Footer">
            <a:extLst>
              <a:ext uri="{FF2B5EF4-FFF2-40B4-BE49-F238E27FC236}">
                <a16:creationId xmlns:a16="http://schemas.microsoft.com/office/drawing/2014/main" id="{867A89B3-4617-5662-84C0-063B2E40CD16}"/>
              </a:ext>
            </a:extLst>
          </p:cNvPr>
          <p:cNvSpPr>
            <a:spLocks noGrp="1"/>
          </p:cNvSpPr>
          <p:nvPr>
            <p:ph type="ftr" sz="quarter" idx="3"/>
          </p:nvPr>
        </p:nvSpPr>
        <p:spPr>
          <a:xfrm>
            <a:off x="7191312" y="6487684"/>
            <a:ext cx="4032249" cy="143720"/>
          </a:xfrm>
          <a:prstGeom prst="rect">
            <a:avLst/>
          </a:prstGeom>
        </p:spPr>
        <p:txBody>
          <a:bodyPr vert="horz" wrap="none" lIns="0" tIns="0" rIns="0" bIns="0" rtlCol="0" anchor="b" anchorCtr="0">
            <a:noAutofit/>
          </a:bodyPr>
          <a:lstStyle>
            <a:lvl1pPr algn="r">
              <a:defRPr sz="800">
                <a:solidFill>
                  <a:schemeClr val="bg1"/>
                </a:solidFill>
              </a:defRPr>
            </a:lvl1pPr>
          </a:lstStyle>
          <a:p>
            <a:endParaRPr lang="en-GB" dirty="0"/>
          </a:p>
        </p:txBody>
      </p:sp>
      <p:sp>
        <p:nvSpPr>
          <p:cNvPr id="2" name="Title 1">
            <a:extLst>
              <a:ext uri="{FF2B5EF4-FFF2-40B4-BE49-F238E27FC236}">
                <a16:creationId xmlns:a16="http://schemas.microsoft.com/office/drawing/2014/main" id="{A5B7D6BB-E894-CEB0-E974-3D4B4752EE1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Box 6">
            <a:extLst>
              <a:ext uri="{FF2B5EF4-FFF2-40B4-BE49-F238E27FC236}">
                <a16:creationId xmlns:a16="http://schemas.microsoft.com/office/drawing/2014/main" id="{593B8D02-1D74-1AB3-6B63-27FD2ABE8B1C}"/>
              </a:ext>
            </a:extLst>
          </p:cNvPr>
          <p:cNvSpPr txBox="1"/>
          <p:nvPr userDrawn="1">
            <p:custDataLst>
              <p:tags r:id="rId1"/>
            </p:custDataLst>
          </p:nvPr>
        </p:nvSpPr>
        <p:spPr>
          <a:xfrm>
            <a:off x="9725022" y="52503"/>
            <a:ext cx="1958975" cy="341312"/>
          </a:xfrm>
          <a:prstGeom prst="rect">
            <a:avLst/>
          </a:prstGeom>
          <a:noFill/>
        </p:spPr>
        <p:txBody>
          <a:bodyPr wrap="square" lIns="0" tIns="0" rIns="0" bIns="0" rtlCol="0">
            <a:noAutofit/>
          </a:bodyPr>
          <a:lstStyle/>
          <a:p>
            <a:pPr algn="r"/>
            <a:endParaRPr lang="en-GB" sz="3200" b="1" kern="1200" dirty="0">
              <a:solidFill>
                <a:schemeClr val="bg1"/>
              </a:solidFill>
              <a:latin typeface="+mn-lt"/>
              <a:ea typeface="+mn-ea"/>
              <a:cs typeface="+mn-cs"/>
            </a:endParaRPr>
          </a:p>
        </p:txBody>
      </p:sp>
      <p:sp>
        <p:nvSpPr>
          <p:cNvPr id="12" name="Slide Number">
            <a:extLst>
              <a:ext uri="{FF2B5EF4-FFF2-40B4-BE49-F238E27FC236}">
                <a16:creationId xmlns:a16="http://schemas.microsoft.com/office/drawing/2014/main" id="{466B2671-2B79-AB5E-E5CB-E8BAB06A188C}"/>
              </a:ext>
            </a:extLst>
          </p:cNvPr>
          <p:cNvSpPr>
            <a:spLocks noGrp="1"/>
          </p:cNvSpPr>
          <p:nvPr>
            <p:ph type="sldNum" sz="quarter" idx="4"/>
          </p:nvPr>
        </p:nvSpPr>
        <p:spPr>
          <a:xfrm>
            <a:off x="11328400" y="6487684"/>
            <a:ext cx="355600" cy="143720"/>
          </a:xfrm>
          <a:prstGeom prst="rect">
            <a:avLst/>
          </a:prstGeom>
        </p:spPr>
        <p:txBody>
          <a:bodyPr vert="horz" wrap="none" lIns="0" tIns="0" rIns="0" bIns="0" rtlCol="0" anchor="b" anchorCtr="0">
            <a:noAutofit/>
          </a:bodyPr>
          <a:lstStyle>
            <a:lvl1pPr algn="r">
              <a:defRPr sz="800">
                <a:solidFill>
                  <a:schemeClr val="bg1"/>
                </a:solidFill>
              </a:defRPr>
            </a:lvl1pPr>
          </a:lstStyle>
          <a:p>
            <a:fld id="{1AB31D9B-80B6-41F8-B283-556E26E6158E}" type="slidenum">
              <a:rPr lang="en-GB"/>
              <a:pPr/>
              <a:t>‹#›</a:t>
            </a:fld>
            <a:endParaRPr lang="en-GB" dirty="0"/>
          </a:p>
        </p:txBody>
      </p:sp>
      <p:sp>
        <p:nvSpPr>
          <p:cNvPr id="14" name="TextBox 13">
            <a:extLst>
              <a:ext uri="{FF2B5EF4-FFF2-40B4-BE49-F238E27FC236}">
                <a16:creationId xmlns:a16="http://schemas.microsoft.com/office/drawing/2014/main" id="{1BEFA33F-ACDD-77D8-DE42-5A26EA7005FC}"/>
              </a:ext>
            </a:extLst>
          </p:cNvPr>
          <p:cNvSpPr txBox="1"/>
          <p:nvPr userDrawn="1"/>
        </p:nvSpPr>
        <p:spPr>
          <a:xfrm>
            <a:off x="11388491" y="6508292"/>
            <a:ext cx="24046"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bg1"/>
                </a:solidFill>
              </a:rPr>
              <a:t>|</a:t>
            </a:r>
          </a:p>
        </p:txBody>
      </p:sp>
      <p:sp>
        <p:nvSpPr>
          <p:cNvPr id="3" name="Year">
            <a:extLst>
              <a:ext uri="{FF2B5EF4-FFF2-40B4-BE49-F238E27FC236}">
                <a16:creationId xmlns:a16="http://schemas.microsoft.com/office/drawing/2014/main" id="{5E8E055D-32A3-DF27-D5AF-DAF35E13BB3F}"/>
              </a:ext>
            </a:extLst>
          </p:cNvPr>
          <p:cNvSpPr txBox="1"/>
          <p:nvPr userDrawn="1"/>
        </p:nvSpPr>
        <p:spPr>
          <a:xfrm>
            <a:off x="508003" y="6480536"/>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2023</a:t>
            </a:r>
          </a:p>
        </p:txBody>
      </p:sp>
      <p:sp>
        <p:nvSpPr>
          <p:cNvPr id="4" name="TextBox 3">
            <a:extLst>
              <a:ext uri="{FF2B5EF4-FFF2-40B4-BE49-F238E27FC236}">
                <a16:creationId xmlns:a16="http://schemas.microsoft.com/office/drawing/2014/main" id="{1D1AAD2B-A32E-6802-E628-17ED7C442EF7}"/>
              </a:ext>
            </a:extLst>
          </p:cNvPr>
          <p:cNvSpPr txBox="1"/>
          <p:nvPr userDrawn="1">
            <p:custDataLst>
              <p:tags r:id="rId2"/>
            </p:custDataLst>
          </p:nvPr>
        </p:nvSpPr>
        <p:spPr>
          <a:xfrm>
            <a:off x="819153" y="6480536"/>
            <a:ext cx="1879597" cy="143722"/>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l">
              <a:buFont typeface="Arial" panose="020B0604020202020204" pitchFamily="34" charset="0"/>
              <a:buNone/>
            </a:pPr>
            <a:r>
              <a:rPr lang="en-GB">
                <a:solidFill>
                  <a:schemeClr val="bg1"/>
                </a:solidFill>
                <a:latin typeface="Arial" panose="020B0604020202020204" pitchFamily="34" charset="0"/>
                <a:cs typeface="Arial" panose="020B0604020202020204" pitchFamily="34" charset="0"/>
              </a:rPr>
              <a:t>Grant Thornton International Ltd</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1175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190A2FB9-B862-43B8-54C5-FA1F8035C95A}"/>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7CB10DD9-2B45-0C70-9ABB-3F332AB2BFE4}"/>
              </a:ext>
            </a:extLst>
          </p:cNvPr>
          <p:cNvSpPr>
            <a:spLocks noGrp="1"/>
          </p:cNvSpPr>
          <p:nvPr>
            <p:ph type="sldNum" sz="quarter" idx="11"/>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31390633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p>
        </p:txBody>
      </p:sp>
      <p:sp>
        <p:nvSpPr>
          <p:cNvPr id="8" name="Content">
            <a:extLst>
              <a:ext uri="{FF2B5EF4-FFF2-40B4-BE49-F238E27FC236}">
                <a16:creationId xmlns:a16="http://schemas.microsoft.com/office/drawing/2014/main" id="{011F6DDE-0B6B-899C-08FD-72EFDF2B148D}"/>
              </a:ext>
            </a:extLst>
          </p:cNvPr>
          <p:cNvSpPr>
            <a:spLocks noGrp="1"/>
          </p:cNvSpPr>
          <p:nvPr>
            <p:ph sz="quarter" idx="15"/>
          </p:nvPr>
        </p:nvSpPr>
        <p:spPr>
          <a:xfrm>
            <a:off x="508000" y="1724025"/>
            <a:ext cx="11176000" cy="4260849"/>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C3FC9426-64D7-CA62-FAF8-E70832FC9C89}"/>
              </a:ext>
            </a:extLst>
          </p:cNvPr>
          <p:cNvSpPr>
            <a:spLocks noGrp="1"/>
          </p:cNvSpPr>
          <p:nvPr>
            <p:ph type="ftr" sz="quarter" idx="16"/>
          </p:nvPr>
        </p:nvSpPr>
        <p:spPr/>
        <p:txBody>
          <a:bodyPr/>
          <a:lstStyle/>
          <a:p>
            <a:endParaRPr lang="en-GB" dirty="0"/>
          </a:p>
        </p:txBody>
      </p:sp>
      <p:sp>
        <p:nvSpPr>
          <p:cNvPr id="6" name="Slide Number Placeholder 5">
            <a:extLst>
              <a:ext uri="{FF2B5EF4-FFF2-40B4-BE49-F238E27FC236}">
                <a16:creationId xmlns:a16="http://schemas.microsoft.com/office/drawing/2014/main" id="{6881EA80-B21F-6EEF-FA02-4836B5E2B711}"/>
              </a:ext>
            </a:extLst>
          </p:cNvPr>
          <p:cNvSpPr>
            <a:spLocks noGrp="1"/>
          </p:cNvSpPr>
          <p:nvPr>
            <p:ph type="sldNum" sz="quarter" idx="17"/>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3529246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One column purple">
    <p:bg>
      <p:bgPr>
        <a:solidFill>
          <a:schemeClr val="accent1"/>
        </a:solidFill>
        <a:effectLst/>
      </p:bgPr>
    </p:bg>
    <p:spTree>
      <p:nvGrpSpPr>
        <p:cNvPr id="1" name=""/>
        <p:cNvGrpSpPr/>
        <p:nvPr/>
      </p:nvGrpSpPr>
      <p:grpSpPr>
        <a:xfrm>
          <a:off x="0" y="0"/>
          <a:ext cx="0" cy="0"/>
          <a:chOff x="0" y="0"/>
          <a:chExt cx="0" cy="0"/>
        </a:xfrm>
      </p:grpSpPr>
      <p:sp>
        <p:nvSpPr>
          <p:cNvPr id="7" name="Text"/>
          <p:cNvSpPr>
            <a:spLocks noGrp="1"/>
          </p:cNvSpPr>
          <p:nvPr>
            <p:ph type="body" sz="quarter" idx="12" hasCustomPrompt="1"/>
          </p:nvPr>
        </p:nvSpPr>
        <p:spPr>
          <a:xfrm>
            <a:off x="508000" y="1724025"/>
            <a:ext cx="11176000" cy="4260850"/>
          </a:xfrm>
          <a:prstGeom prst="rect">
            <a:avLst/>
          </a:prstGeom>
        </p:spPr>
        <p:txBody>
          <a:bodyPr wrap="square">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Key message</a:t>
            </a:r>
          </a:p>
        </p:txBody>
      </p:sp>
      <p:sp>
        <p:nvSpPr>
          <p:cNvPr id="3" name="Title"/>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689F1547-308E-3CB7-423E-EC2729BEC06A}"/>
              </a:ext>
            </a:extLst>
          </p:cNvPr>
          <p:cNvSpPr txBox="1"/>
          <p:nvPr userDrawn="1">
            <p:custDataLst>
              <p:tags r:id="rId1"/>
            </p:custDataLst>
          </p:nvPr>
        </p:nvSpPr>
        <p:spPr>
          <a:xfrm>
            <a:off x="9725022" y="52503"/>
            <a:ext cx="1958975" cy="341312"/>
          </a:xfrm>
          <a:prstGeom prst="rect">
            <a:avLst/>
          </a:prstGeom>
          <a:noFill/>
        </p:spPr>
        <p:txBody>
          <a:bodyPr wrap="square" lIns="0" tIns="0" rIns="0" bIns="0" rtlCol="0">
            <a:noAutofit/>
          </a:bodyPr>
          <a:lstStyle/>
          <a:p>
            <a:pPr algn="r"/>
            <a:endParaRPr lang="en-GB" sz="3200" b="1" kern="1200" dirty="0">
              <a:solidFill>
                <a:schemeClr val="bg1"/>
              </a:solidFill>
              <a:latin typeface="+mn-lt"/>
              <a:ea typeface="+mn-ea"/>
              <a:cs typeface="+mn-cs"/>
            </a:endParaRPr>
          </a:p>
        </p:txBody>
      </p:sp>
      <p:sp>
        <p:nvSpPr>
          <p:cNvPr id="2" name="Footer">
            <a:extLst>
              <a:ext uri="{FF2B5EF4-FFF2-40B4-BE49-F238E27FC236}">
                <a16:creationId xmlns:a16="http://schemas.microsoft.com/office/drawing/2014/main" id="{ACD37D06-D3DC-3475-0D56-1A01E1A44197}"/>
              </a:ext>
            </a:extLst>
          </p:cNvPr>
          <p:cNvSpPr>
            <a:spLocks noGrp="1"/>
          </p:cNvSpPr>
          <p:nvPr>
            <p:ph type="ftr" sz="quarter" idx="3"/>
          </p:nvPr>
        </p:nvSpPr>
        <p:spPr>
          <a:xfrm>
            <a:off x="7210426" y="6496737"/>
            <a:ext cx="4032249" cy="143720"/>
          </a:xfrm>
          <a:prstGeom prst="rect">
            <a:avLst/>
          </a:prstGeom>
        </p:spPr>
        <p:txBody>
          <a:bodyPr vert="horz" wrap="none" lIns="0" tIns="0" rIns="0" bIns="0" rtlCol="0" anchor="b" anchorCtr="0">
            <a:noAutofit/>
          </a:bodyPr>
          <a:lstStyle>
            <a:lvl1pPr algn="r">
              <a:defRPr sz="800">
                <a:solidFill>
                  <a:schemeClr val="bg1"/>
                </a:solidFill>
              </a:defRPr>
            </a:lvl1pPr>
          </a:lstStyle>
          <a:p>
            <a:endParaRPr lang="en-GB" dirty="0"/>
          </a:p>
        </p:txBody>
      </p:sp>
      <p:sp>
        <p:nvSpPr>
          <p:cNvPr id="6" name="Slide Number">
            <a:extLst>
              <a:ext uri="{FF2B5EF4-FFF2-40B4-BE49-F238E27FC236}">
                <a16:creationId xmlns:a16="http://schemas.microsoft.com/office/drawing/2014/main" id="{4B0BE832-55F7-0BDF-CCA8-77FCFF4962F2}"/>
              </a:ext>
            </a:extLst>
          </p:cNvPr>
          <p:cNvSpPr>
            <a:spLocks noGrp="1"/>
          </p:cNvSpPr>
          <p:nvPr>
            <p:ph type="sldNum" sz="quarter" idx="4"/>
          </p:nvPr>
        </p:nvSpPr>
        <p:spPr>
          <a:xfrm>
            <a:off x="11328400" y="6496737"/>
            <a:ext cx="355600" cy="143720"/>
          </a:xfrm>
          <a:prstGeom prst="rect">
            <a:avLst/>
          </a:prstGeom>
        </p:spPr>
        <p:txBody>
          <a:bodyPr vert="horz" wrap="none" lIns="0" tIns="0" rIns="0" bIns="0" rtlCol="0" anchor="b" anchorCtr="0">
            <a:noAutofit/>
          </a:bodyPr>
          <a:lstStyle>
            <a:lvl1pPr algn="r">
              <a:defRPr sz="800">
                <a:solidFill>
                  <a:schemeClr val="bg1"/>
                </a:solidFill>
              </a:defRPr>
            </a:lvl1pPr>
          </a:lstStyle>
          <a:p>
            <a:fld id="{1AB31D9B-80B6-41F8-B283-556E26E6158E}" type="slidenum">
              <a:rPr lang="en-GB"/>
              <a:pPr/>
              <a:t>‹#›</a:t>
            </a:fld>
            <a:endParaRPr lang="en-GB" dirty="0"/>
          </a:p>
        </p:txBody>
      </p:sp>
      <p:sp>
        <p:nvSpPr>
          <p:cNvPr id="10" name="TextBox 9">
            <a:extLst>
              <a:ext uri="{FF2B5EF4-FFF2-40B4-BE49-F238E27FC236}">
                <a16:creationId xmlns:a16="http://schemas.microsoft.com/office/drawing/2014/main" id="{725E11B9-A3D5-09B9-2425-A57052194ACB}"/>
              </a:ext>
            </a:extLst>
          </p:cNvPr>
          <p:cNvSpPr txBox="1"/>
          <p:nvPr userDrawn="1"/>
        </p:nvSpPr>
        <p:spPr>
          <a:xfrm>
            <a:off x="11388491" y="6517345"/>
            <a:ext cx="24046"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bg1"/>
                </a:solidFill>
              </a:rPr>
              <a:t>|</a:t>
            </a:r>
          </a:p>
        </p:txBody>
      </p:sp>
      <p:sp>
        <p:nvSpPr>
          <p:cNvPr id="12" name="Year">
            <a:extLst>
              <a:ext uri="{FF2B5EF4-FFF2-40B4-BE49-F238E27FC236}">
                <a16:creationId xmlns:a16="http://schemas.microsoft.com/office/drawing/2014/main" id="{F2D5E5A3-F1C4-EE1B-5AA3-73661436C871}"/>
              </a:ext>
            </a:extLst>
          </p:cNvPr>
          <p:cNvSpPr txBox="1"/>
          <p:nvPr userDrawn="1"/>
        </p:nvSpPr>
        <p:spPr>
          <a:xfrm>
            <a:off x="508003" y="6489593"/>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2023</a:t>
            </a:r>
          </a:p>
        </p:txBody>
      </p:sp>
      <p:sp>
        <p:nvSpPr>
          <p:cNvPr id="13" name="TextBox 12">
            <a:extLst>
              <a:ext uri="{FF2B5EF4-FFF2-40B4-BE49-F238E27FC236}">
                <a16:creationId xmlns:a16="http://schemas.microsoft.com/office/drawing/2014/main" id="{78C1F4E0-D619-497F-0087-22F72428B246}"/>
              </a:ext>
            </a:extLst>
          </p:cNvPr>
          <p:cNvSpPr txBox="1"/>
          <p:nvPr userDrawn="1">
            <p:custDataLst>
              <p:tags r:id="rId2"/>
            </p:custDataLst>
          </p:nvPr>
        </p:nvSpPr>
        <p:spPr>
          <a:xfrm>
            <a:off x="819153" y="6489589"/>
            <a:ext cx="1879597" cy="143722"/>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l">
              <a:buFont typeface="Arial" panose="020B0604020202020204" pitchFamily="34" charset="0"/>
              <a:buNone/>
            </a:pPr>
            <a:r>
              <a:rPr lang="en-GB">
                <a:solidFill>
                  <a:schemeClr val="bg1"/>
                </a:solidFill>
                <a:latin typeface="Arial" panose="020B0604020202020204" pitchFamily="34" charset="0"/>
                <a:cs typeface="Arial" panose="020B0604020202020204" pitchFamily="34" charset="0"/>
              </a:rPr>
              <a:t>Grant Thornton International Ltd</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14939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wo column purple">
    <p:bg>
      <p:bgPr>
        <a:solidFill>
          <a:schemeClr val="accent1"/>
        </a:solidFill>
        <a:effectLst/>
      </p:bgPr>
    </p:bg>
    <p:spTree>
      <p:nvGrpSpPr>
        <p:cNvPr id="1" name=""/>
        <p:cNvGrpSpPr/>
        <p:nvPr/>
      </p:nvGrpSpPr>
      <p:grpSpPr>
        <a:xfrm>
          <a:off x="0" y="0"/>
          <a:ext cx="0" cy="0"/>
          <a:chOff x="0" y="0"/>
          <a:chExt cx="0" cy="0"/>
        </a:xfrm>
      </p:grpSpPr>
      <p:sp>
        <p:nvSpPr>
          <p:cNvPr id="7" name="Text"/>
          <p:cNvSpPr>
            <a:spLocks noGrp="1"/>
          </p:cNvSpPr>
          <p:nvPr>
            <p:ph type="body" sz="quarter" idx="12" hasCustomPrompt="1"/>
          </p:nvPr>
        </p:nvSpPr>
        <p:spPr>
          <a:xfrm>
            <a:off x="508000" y="1724025"/>
            <a:ext cx="5465763" cy="4260850"/>
          </a:xfrm>
          <a:prstGeom prst="rect">
            <a:avLst/>
          </a:prstGeom>
        </p:spPr>
        <p:txBody>
          <a:bodyPr wrap="square">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Key message</a:t>
            </a:r>
          </a:p>
        </p:txBody>
      </p:sp>
      <p:sp>
        <p:nvSpPr>
          <p:cNvPr id="3" name="Title"/>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Text">
            <a:extLst>
              <a:ext uri="{FF2B5EF4-FFF2-40B4-BE49-F238E27FC236}">
                <a16:creationId xmlns:a16="http://schemas.microsoft.com/office/drawing/2014/main" id="{4317CF37-F961-DA73-F66D-51155CD9A9B9}"/>
              </a:ext>
            </a:extLst>
          </p:cNvPr>
          <p:cNvSpPr>
            <a:spLocks noGrp="1"/>
          </p:cNvSpPr>
          <p:nvPr>
            <p:ph type="body" sz="quarter" idx="15" hasCustomPrompt="1"/>
          </p:nvPr>
        </p:nvSpPr>
        <p:spPr>
          <a:xfrm>
            <a:off x="6216650" y="1724025"/>
            <a:ext cx="5465763" cy="4260850"/>
          </a:xfrm>
          <a:prstGeom prst="rect">
            <a:avLst/>
          </a:prstGeom>
        </p:spPr>
        <p:txBody>
          <a:bodyPr wrap="square">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Key message</a:t>
            </a:r>
          </a:p>
        </p:txBody>
      </p:sp>
      <p:sp>
        <p:nvSpPr>
          <p:cNvPr id="9" name="TextBox 8">
            <a:extLst>
              <a:ext uri="{FF2B5EF4-FFF2-40B4-BE49-F238E27FC236}">
                <a16:creationId xmlns:a16="http://schemas.microsoft.com/office/drawing/2014/main" id="{58762C5B-60A3-A04B-BF30-2107EE5C47A5}"/>
              </a:ext>
            </a:extLst>
          </p:cNvPr>
          <p:cNvSpPr txBox="1"/>
          <p:nvPr userDrawn="1">
            <p:custDataLst>
              <p:tags r:id="rId1"/>
            </p:custDataLst>
          </p:nvPr>
        </p:nvSpPr>
        <p:spPr>
          <a:xfrm>
            <a:off x="9725022" y="52503"/>
            <a:ext cx="1958975" cy="341312"/>
          </a:xfrm>
          <a:prstGeom prst="rect">
            <a:avLst/>
          </a:prstGeom>
          <a:noFill/>
        </p:spPr>
        <p:txBody>
          <a:bodyPr wrap="square" lIns="0" tIns="0" rIns="0" bIns="0" rtlCol="0">
            <a:noAutofit/>
          </a:bodyPr>
          <a:lstStyle/>
          <a:p>
            <a:pPr algn="r"/>
            <a:endParaRPr lang="en-GB" sz="3200" b="1" kern="1200" dirty="0">
              <a:solidFill>
                <a:schemeClr val="bg1"/>
              </a:solidFill>
              <a:latin typeface="+mn-lt"/>
              <a:ea typeface="+mn-ea"/>
              <a:cs typeface="+mn-cs"/>
            </a:endParaRPr>
          </a:p>
        </p:txBody>
      </p:sp>
      <p:sp>
        <p:nvSpPr>
          <p:cNvPr id="10" name="Footer">
            <a:extLst>
              <a:ext uri="{FF2B5EF4-FFF2-40B4-BE49-F238E27FC236}">
                <a16:creationId xmlns:a16="http://schemas.microsoft.com/office/drawing/2014/main" id="{4CF9B5BA-0184-1ABF-322A-FA38D349A015}"/>
              </a:ext>
            </a:extLst>
          </p:cNvPr>
          <p:cNvSpPr>
            <a:spLocks noGrp="1"/>
          </p:cNvSpPr>
          <p:nvPr>
            <p:ph type="ftr" sz="quarter" idx="3"/>
          </p:nvPr>
        </p:nvSpPr>
        <p:spPr>
          <a:xfrm>
            <a:off x="7210426" y="6487685"/>
            <a:ext cx="4032249" cy="143720"/>
          </a:xfrm>
          <a:prstGeom prst="rect">
            <a:avLst/>
          </a:prstGeom>
        </p:spPr>
        <p:txBody>
          <a:bodyPr vert="horz" wrap="none" lIns="0" tIns="0" rIns="0" bIns="0" rtlCol="0" anchor="b" anchorCtr="0">
            <a:noAutofit/>
          </a:bodyPr>
          <a:lstStyle>
            <a:lvl1pPr algn="r">
              <a:defRPr sz="800">
                <a:solidFill>
                  <a:schemeClr val="bg1"/>
                </a:solidFill>
              </a:defRPr>
            </a:lvl1pPr>
          </a:lstStyle>
          <a:p>
            <a:endParaRPr lang="en-GB" dirty="0"/>
          </a:p>
        </p:txBody>
      </p:sp>
      <p:sp>
        <p:nvSpPr>
          <p:cNvPr id="11" name="Slide Number">
            <a:extLst>
              <a:ext uri="{FF2B5EF4-FFF2-40B4-BE49-F238E27FC236}">
                <a16:creationId xmlns:a16="http://schemas.microsoft.com/office/drawing/2014/main" id="{9E66DCAA-5AB6-3BF8-0EC3-E835737A3D5C}"/>
              </a:ext>
            </a:extLst>
          </p:cNvPr>
          <p:cNvSpPr>
            <a:spLocks noGrp="1"/>
          </p:cNvSpPr>
          <p:nvPr>
            <p:ph type="sldNum" sz="quarter" idx="4"/>
          </p:nvPr>
        </p:nvSpPr>
        <p:spPr>
          <a:xfrm>
            <a:off x="11328400" y="6487685"/>
            <a:ext cx="355600" cy="143720"/>
          </a:xfrm>
          <a:prstGeom prst="rect">
            <a:avLst/>
          </a:prstGeom>
        </p:spPr>
        <p:txBody>
          <a:bodyPr vert="horz" wrap="none" lIns="0" tIns="0" rIns="0" bIns="0" rtlCol="0" anchor="b" anchorCtr="0">
            <a:noAutofit/>
          </a:bodyPr>
          <a:lstStyle>
            <a:lvl1pPr algn="r">
              <a:defRPr sz="800">
                <a:solidFill>
                  <a:schemeClr val="bg1"/>
                </a:solidFill>
              </a:defRPr>
            </a:lvl1pPr>
          </a:lstStyle>
          <a:p>
            <a:fld id="{1AB31D9B-80B6-41F8-B283-556E26E6158E}" type="slidenum">
              <a:rPr lang="en-GB"/>
              <a:pPr/>
              <a:t>‹#›</a:t>
            </a:fld>
            <a:endParaRPr lang="en-GB" dirty="0"/>
          </a:p>
        </p:txBody>
      </p:sp>
      <p:sp>
        <p:nvSpPr>
          <p:cNvPr id="12" name="TextBox 11">
            <a:extLst>
              <a:ext uri="{FF2B5EF4-FFF2-40B4-BE49-F238E27FC236}">
                <a16:creationId xmlns:a16="http://schemas.microsoft.com/office/drawing/2014/main" id="{943A5A45-E4B4-1FBA-B691-F6ED537C08F0}"/>
              </a:ext>
            </a:extLst>
          </p:cNvPr>
          <p:cNvSpPr txBox="1"/>
          <p:nvPr userDrawn="1"/>
        </p:nvSpPr>
        <p:spPr>
          <a:xfrm>
            <a:off x="11388491" y="6508293"/>
            <a:ext cx="24046"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bg1"/>
                </a:solidFill>
              </a:rPr>
              <a:t>|</a:t>
            </a:r>
          </a:p>
        </p:txBody>
      </p:sp>
      <p:sp>
        <p:nvSpPr>
          <p:cNvPr id="5" name="Year">
            <a:extLst>
              <a:ext uri="{FF2B5EF4-FFF2-40B4-BE49-F238E27FC236}">
                <a16:creationId xmlns:a16="http://schemas.microsoft.com/office/drawing/2014/main" id="{4167EC73-6837-2235-6C78-F3E79EBE87F0}"/>
              </a:ext>
            </a:extLst>
          </p:cNvPr>
          <p:cNvSpPr txBox="1"/>
          <p:nvPr userDrawn="1"/>
        </p:nvSpPr>
        <p:spPr>
          <a:xfrm>
            <a:off x="508003" y="6480537"/>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2023</a:t>
            </a:r>
          </a:p>
        </p:txBody>
      </p:sp>
      <p:sp>
        <p:nvSpPr>
          <p:cNvPr id="8" name="TextBox 7">
            <a:extLst>
              <a:ext uri="{FF2B5EF4-FFF2-40B4-BE49-F238E27FC236}">
                <a16:creationId xmlns:a16="http://schemas.microsoft.com/office/drawing/2014/main" id="{60104439-6283-70F1-45E8-B0DB4CD94F9A}"/>
              </a:ext>
            </a:extLst>
          </p:cNvPr>
          <p:cNvSpPr txBox="1"/>
          <p:nvPr userDrawn="1">
            <p:custDataLst>
              <p:tags r:id="rId2"/>
            </p:custDataLst>
          </p:nvPr>
        </p:nvSpPr>
        <p:spPr>
          <a:xfrm>
            <a:off x="819153" y="6480537"/>
            <a:ext cx="1879597" cy="143722"/>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l">
              <a:buFont typeface="Arial" panose="020B0604020202020204" pitchFamily="34" charset="0"/>
              <a:buNone/>
            </a:pPr>
            <a:r>
              <a:rPr lang="en-GB">
                <a:solidFill>
                  <a:schemeClr val="bg1"/>
                </a:solidFill>
                <a:latin typeface="Arial" panose="020B0604020202020204" pitchFamily="34" charset="0"/>
                <a:cs typeface="Arial" panose="020B0604020202020204" pitchFamily="34" charset="0"/>
              </a:rPr>
              <a:t>Grant Thornton International Ltd</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48569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p>
        </p:txBody>
      </p:sp>
      <p:sp>
        <p:nvSpPr>
          <p:cNvPr id="9" name="Content 1">
            <a:extLst>
              <a:ext uri="{FF2B5EF4-FFF2-40B4-BE49-F238E27FC236}">
                <a16:creationId xmlns:a16="http://schemas.microsoft.com/office/drawing/2014/main" id="{C4186A8E-7BF1-1F46-843E-9C6F60106A4F}"/>
              </a:ext>
            </a:extLst>
          </p:cNvPr>
          <p:cNvSpPr>
            <a:spLocks noGrp="1"/>
          </p:cNvSpPr>
          <p:nvPr>
            <p:ph sz="quarter" idx="16"/>
          </p:nvPr>
        </p:nvSpPr>
        <p:spPr>
          <a:xfrm>
            <a:off x="508001" y="1724024"/>
            <a:ext cx="5465233" cy="4260849"/>
          </a:xfrm>
          <a:custGeom>
            <a:avLst/>
            <a:gdLst>
              <a:gd name="connsiteX0" fmla="*/ 0 w 4098925"/>
              <a:gd name="connsiteY0" fmla="*/ 0 h 4525962"/>
              <a:gd name="connsiteX1" fmla="*/ 4098925 w 4098925"/>
              <a:gd name="connsiteY1" fmla="*/ 0 h 4525962"/>
              <a:gd name="connsiteX2" fmla="*/ 4098925 w 4098925"/>
              <a:gd name="connsiteY2" fmla="*/ 4525962 h 4525962"/>
              <a:gd name="connsiteX3" fmla="*/ 0 w 4098925"/>
              <a:gd name="connsiteY3" fmla="*/ 4525962 h 4525962"/>
            </a:gdLst>
            <a:ahLst/>
            <a:cxnLst>
              <a:cxn ang="0">
                <a:pos x="connsiteX0" y="connsiteY0"/>
              </a:cxn>
              <a:cxn ang="0">
                <a:pos x="connsiteX1" y="connsiteY1"/>
              </a:cxn>
              <a:cxn ang="0">
                <a:pos x="connsiteX2" y="connsiteY2"/>
              </a:cxn>
              <a:cxn ang="0">
                <a:pos x="connsiteX3" y="connsiteY3"/>
              </a:cxn>
            </a:cxnLst>
            <a:rect l="l" t="t" r="r" b="b"/>
            <a:pathLst>
              <a:path w="4098925" h="4525962">
                <a:moveTo>
                  <a:pt x="0" y="0"/>
                </a:moveTo>
                <a:lnTo>
                  <a:pt x="4098925" y="0"/>
                </a:lnTo>
                <a:lnTo>
                  <a:pt x="4098925" y="4525962"/>
                </a:lnTo>
                <a:lnTo>
                  <a:pt x="0" y="452596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1">
            <a:extLst>
              <a:ext uri="{FF2B5EF4-FFF2-40B4-BE49-F238E27FC236}">
                <a16:creationId xmlns:a16="http://schemas.microsoft.com/office/drawing/2014/main" id="{D656E51E-4D5D-1182-FBB2-19246EA650BA}"/>
              </a:ext>
            </a:extLst>
          </p:cNvPr>
          <p:cNvSpPr>
            <a:spLocks noGrp="1"/>
          </p:cNvSpPr>
          <p:nvPr>
            <p:ph sz="quarter" idx="17"/>
          </p:nvPr>
        </p:nvSpPr>
        <p:spPr>
          <a:xfrm>
            <a:off x="6216652" y="1724024"/>
            <a:ext cx="5465233" cy="4260849"/>
          </a:xfrm>
          <a:custGeom>
            <a:avLst/>
            <a:gdLst>
              <a:gd name="connsiteX0" fmla="*/ 0 w 4098925"/>
              <a:gd name="connsiteY0" fmla="*/ 0 h 4525962"/>
              <a:gd name="connsiteX1" fmla="*/ 4098925 w 4098925"/>
              <a:gd name="connsiteY1" fmla="*/ 0 h 4525962"/>
              <a:gd name="connsiteX2" fmla="*/ 4098925 w 4098925"/>
              <a:gd name="connsiteY2" fmla="*/ 4525962 h 4525962"/>
              <a:gd name="connsiteX3" fmla="*/ 0 w 4098925"/>
              <a:gd name="connsiteY3" fmla="*/ 4525962 h 4525962"/>
            </a:gdLst>
            <a:ahLst/>
            <a:cxnLst>
              <a:cxn ang="0">
                <a:pos x="connsiteX0" y="connsiteY0"/>
              </a:cxn>
              <a:cxn ang="0">
                <a:pos x="connsiteX1" y="connsiteY1"/>
              </a:cxn>
              <a:cxn ang="0">
                <a:pos x="connsiteX2" y="connsiteY2"/>
              </a:cxn>
              <a:cxn ang="0">
                <a:pos x="connsiteX3" y="connsiteY3"/>
              </a:cxn>
            </a:cxnLst>
            <a:rect l="l" t="t" r="r" b="b"/>
            <a:pathLst>
              <a:path w="4098925" h="4525962">
                <a:moveTo>
                  <a:pt x="0" y="0"/>
                </a:moveTo>
                <a:lnTo>
                  <a:pt x="4098925" y="0"/>
                </a:lnTo>
                <a:lnTo>
                  <a:pt x="4098925" y="4525962"/>
                </a:lnTo>
                <a:lnTo>
                  <a:pt x="0" y="452596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B1B42204-AF4C-1190-F7A9-BFAAAB892A2A}"/>
              </a:ext>
            </a:extLst>
          </p:cNvPr>
          <p:cNvSpPr>
            <a:spLocks noGrp="1"/>
          </p:cNvSpPr>
          <p:nvPr>
            <p:ph type="ftr" sz="quarter" idx="18"/>
          </p:nvPr>
        </p:nvSpPr>
        <p:spPr/>
        <p:txBody>
          <a:bodyPr/>
          <a:lstStyle/>
          <a:p>
            <a:endParaRPr lang="en-GB" dirty="0"/>
          </a:p>
        </p:txBody>
      </p:sp>
      <p:sp>
        <p:nvSpPr>
          <p:cNvPr id="6" name="Slide Number Placeholder 5">
            <a:extLst>
              <a:ext uri="{FF2B5EF4-FFF2-40B4-BE49-F238E27FC236}">
                <a16:creationId xmlns:a16="http://schemas.microsoft.com/office/drawing/2014/main" id="{2A4F8894-AE82-D6DE-461B-09C888965D6E}"/>
              </a:ext>
            </a:extLst>
          </p:cNvPr>
          <p:cNvSpPr>
            <a:spLocks noGrp="1"/>
          </p:cNvSpPr>
          <p:nvPr>
            <p:ph type="sldNum" sz="quarter" idx="19"/>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18045517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with large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49F534C-524E-AA1F-8A89-FA3E85E605A3}"/>
              </a:ext>
            </a:extLst>
          </p:cNvPr>
          <p:cNvSpPr>
            <a:spLocks noGrp="1"/>
          </p:cNvSpPr>
          <p:nvPr>
            <p:ph type="pic" sz="quarter" idx="17"/>
          </p:nvPr>
        </p:nvSpPr>
        <p:spPr>
          <a:xfrm>
            <a:off x="6216649" y="0"/>
            <a:ext cx="5975350" cy="6858000"/>
          </a:xfrm>
          <a:custGeom>
            <a:avLst/>
            <a:gdLst>
              <a:gd name="connsiteX0" fmla="*/ 0 w 5975350"/>
              <a:gd name="connsiteY0" fmla="*/ 0 h 6858000"/>
              <a:gd name="connsiteX1" fmla="*/ 1493837 w 5975350"/>
              <a:gd name="connsiteY1" fmla="*/ 0 h 6858000"/>
              <a:gd name="connsiteX2" fmla="*/ 4481513 w 5975350"/>
              <a:gd name="connsiteY2" fmla="*/ 0 h 6858000"/>
              <a:gd name="connsiteX3" fmla="*/ 5975350 w 5975350"/>
              <a:gd name="connsiteY3" fmla="*/ 0 h 6858000"/>
              <a:gd name="connsiteX4" fmla="*/ 5975350 w 5975350"/>
              <a:gd name="connsiteY4" fmla="*/ 6858000 h 6858000"/>
              <a:gd name="connsiteX5" fmla="*/ 4481513 w 5975350"/>
              <a:gd name="connsiteY5" fmla="*/ 6858000 h 6858000"/>
              <a:gd name="connsiteX6" fmla="*/ 3069462 w 5975350"/>
              <a:gd name="connsiteY6" fmla="*/ 6858000 h 6858000"/>
              <a:gd name="connsiteX7" fmla="*/ 1575625 w 5975350"/>
              <a:gd name="connsiteY7" fmla="*/ 6858000 h 6858000"/>
              <a:gd name="connsiteX8" fmla="*/ 0 w 5975350"/>
              <a:gd name="connsiteY8" fmla="*/ 52823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5350" h="6858000">
                <a:moveTo>
                  <a:pt x="0" y="0"/>
                </a:moveTo>
                <a:lnTo>
                  <a:pt x="1493837" y="0"/>
                </a:lnTo>
                <a:lnTo>
                  <a:pt x="4481513" y="0"/>
                </a:lnTo>
                <a:lnTo>
                  <a:pt x="5975350" y="0"/>
                </a:lnTo>
                <a:lnTo>
                  <a:pt x="5975350" y="6858000"/>
                </a:lnTo>
                <a:lnTo>
                  <a:pt x="4481513" y="6858000"/>
                </a:lnTo>
                <a:lnTo>
                  <a:pt x="3069462" y="6858000"/>
                </a:lnTo>
                <a:lnTo>
                  <a:pt x="1575625" y="6858000"/>
                </a:lnTo>
                <a:cubicBezTo>
                  <a:pt x="705431" y="6858000"/>
                  <a:pt x="0" y="6152569"/>
                  <a:pt x="0" y="5282375"/>
                </a:cubicBezTo>
                <a:close/>
              </a:path>
            </a:pathLst>
          </a:custGeom>
          <a:solidFill>
            <a:schemeClr val="bg2"/>
          </a:solidFill>
        </p:spPr>
        <p:txBody>
          <a:bodyPr vert="horz" wrap="square" lIns="0" tIns="0" rIns="0" bIns="0" rtlCol="0" anchor="ctr" anchorCtr="0">
            <a:noAutofit/>
          </a:bodyPr>
          <a:lstStyle>
            <a:lvl1pPr>
              <a:defRPr lang="en-GB"/>
            </a:lvl1pPr>
          </a:lstStyle>
          <a:p>
            <a:pPr lvl="0" algn="ctr"/>
            <a:r>
              <a:rPr lang="en-US"/>
              <a:t>Click icon to add picture</a:t>
            </a:r>
            <a:endParaRPr lang="en-GB"/>
          </a:p>
        </p:txBody>
      </p:sp>
      <p:sp>
        <p:nvSpPr>
          <p:cNvPr id="7" name="Text 1"/>
          <p:cNvSpPr>
            <a:spLocks noGrp="1"/>
          </p:cNvSpPr>
          <p:nvPr>
            <p:ph type="body" sz="quarter" idx="12"/>
          </p:nvPr>
        </p:nvSpPr>
        <p:spPr>
          <a:xfrm>
            <a:off x="508001" y="1724025"/>
            <a:ext cx="4758267" cy="4229099"/>
          </a:xfrm>
          <a:prstGeom prst="rect">
            <a:avLst/>
          </a:pr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p:nvPr>
        </p:nvSpPr>
        <p:spPr/>
        <p:txBody>
          <a:bodyPr/>
          <a:lstStyle/>
          <a:p>
            <a:r>
              <a:rPr lang="en-US"/>
              <a:t>Click to edit Master title style</a:t>
            </a:r>
          </a:p>
        </p:txBody>
      </p:sp>
      <p:sp>
        <p:nvSpPr>
          <p:cNvPr id="6" name="TextBox 5">
            <a:extLst>
              <a:ext uri="{FF2B5EF4-FFF2-40B4-BE49-F238E27FC236}">
                <a16:creationId xmlns:a16="http://schemas.microsoft.com/office/drawing/2014/main" id="{AE9E99FC-CDAD-B84B-9C6C-AA1B511E0DE1}"/>
              </a:ext>
            </a:extLst>
          </p:cNvPr>
          <p:cNvSpPr txBox="1"/>
          <p:nvPr userDrawn="1">
            <p:custDataLst>
              <p:tags r:id="rId1"/>
            </p:custDataLst>
          </p:nvPr>
        </p:nvSpPr>
        <p:spPr>
          <a:xfrm>
            <a:off x="4014788" y="52503"/>
            <a:ext cx="1958975" cy="341312"/>
          </a:xfrm>
          <a:prstGeom prst="rect">
            <a:avLst/>
          </a:prstGeom>
          <a:noFill/>
        </p:spPr>
        <p:txBody>
          <a:bodyPr wrap="square" lIns="0" tIns="0" rIns="0" bIns="0" rtlCol="0">
            <a:noAutofit/>
          </a:bodyPr>
          <a:lstStyle/>
          <a:p>
            <a:pPr algn="r"/>
            <a:r>
              <a:rPr lang="en-GB" sz="3200" b="1" kern="1200" dirty="0">
                <a:solidFill>
                  <a:srgbClr val="7F7F7F"/>
                </a:solidFill>
                <a:latin typeface="+mn-lt"/>
                <a:ea typeface="+mn-ea"/>
                <a:cs typeface="+mn-cs"/>
              </a:rPr>
              <a:t>DRAFT</a:t>
            </a:r>
          </a:p>
        </p:txBody>
      </p:sp>
      <p:sp>
        <p:nvSpPr>
          <p:cNvPr id="2" name="Footer Placeholder 1">
            <a:extLst>
              <a:ext uri="{FF2B5EF4-FFF2-40B4-BE49-F238E27FC236}">
                <a16:creationId xmlns:a16="http://schemas.microsoft.com/office/drawing/2014/main" id="{B7E68A75-8840-8B7E-0E49-5DC8CBFF8CD4}"/>
              </a:ext>
            </a:extLst>
          </p:cNvPr>
          <p:cNvSpPr>
            <a:spLocks noGrp="1"/>
          </p:cNvSpPr>
          <p:nvPr>
            <p:ph type="ftr" sz="quarter" idx="18"/>
          </p:nvPr>
        </p:nvSpPr>
        <p:spPr/>
        <p:txBody>
          <a:bodyPr/>
          <a:lstStyle/>
          <a:p>
            <a:endParaRPr lang="en-GB" dirty="0"/>
          </a:p>
        </p:txBody>
      </p:sp>
      <p:sp>
        <p:nvSpPr>
          <p:cNvPr id="8" name="Slide Number Placeholder 7">
            <a:extLst>
              <a:ext uri="{FF2B5EF4-FFF2-40B4-BE49-F238E27FC236}">
                <a16:creationId xmlns:a16="http://schemas.microsoft.com/office/drawing/2014/main" id="{BA4AEC6E-E7D4-7A07-3854-5F36405EF1E6}"/>
              </a:ext>
            </a:extLst>
          </p:cNvPr>
          <p:cNvSpPr>
            <a:spLocks noGrp="1"/>
          </p:cNvSpPr>
          <p:nvPr>
            <p:ph type="sldNum" sz="quarter" idx="19"/>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148128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Image Inset Right">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508003" y="2697163"/>
            <a:ext cx="5467351" cy="512961"/>
          </a:xfrm>
        </p:spPr>
        <p:txBody>
          <a:bodyPr/>
          <a:lstStyle>
            <a:lvl1pPr>
              <a:lnSpc>
                <a:spcPts val="4000"/>
              </a:lnSpc>
              <a:defRPr sz="3600">
                <a:solidFill>
                  <a:schemeClr val="accent1"/>
                </a:solidFill>
              </a:defRPr>
            </a:lvl1pPr>
          </a:lstStyle>
          <a:p>
            <a:r>
              <a:rPr lang="en-US" dirty="0"/>
              <a:t>Main cover title</a:t>
            </a:r>
          </a:p>
        </p:txBody>
      </p:sp>
      <p:sp>
        <p:nvSpPr>
          <p:cNvPr id="8" name="Footer">
            <a:extLst>
              <a:ext uri="{FF2B5EF4-FFF2-40B4-BE49-F238E27FC236}">
                <a16:creationId xmlns:a16="http://schemas.microsoft.com/office/drawing/2014/main" id="{538B5854-888F-DC2D-B93B-4ACCEAB6ED5A}"/>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defRPr lang="en-GB" sz="100">
                <a:solidFill>
                  <a:srgbClr val="F0F0F0"/>
                </a:solidFill>
              </a:defRPr>
            </a:lvl1pPr>
          </a:lstStyle>
          <a:p>
            <a:pPr algn="l"/>
            <a:endParaRPr lang="en-GB" dirty="0"/>
          </a:p>
        </p:txBody>
      </p:sp>
      <p:sp>
        <p:nvSpPr>
          <p:cNvPr id="10" name="Slide Number">
            <a:extLst>
              <a:ext uri="{FF2B5EF4-FFF2-40B4-BE49-F238E27FC236}">
                <a16:creationId xmlns:a16="http://schemas.microsoft.com/office/drawing/2014/main" id="{2E0A7471-DFE2-6A31-E2DC-0FAE712EF086}"/>
              </a:ext>
            </a:extLst>
          </p:cNvPr>
          <p:cNvSpPr>
            <a:spLocks noGrp="1"/>
          </p:cNvSpPr>
          <p:nvPr>
            <p:ph type="sldNum" sz="quarter" idx="14"/>
          </p:nvPr>
        </p:nvSpPr>
        <p:spPr>
          <a:xfrm>
            <a:off x="12267673" y="6765667"/>
            <a:ext cx="0" cy="0"/>
          </a:xfrm>
          <a:prstGeom prst="rect">
            <a:avLst/>
          </a:prstGeom>
        </p:spPr>
        <p:txBody>
          <a:bodyPr/>
          <a:lstStyle>
            <a:lvl1pPr algn="l">
              <a:defRPr sz="100">
                <a:solidFill>
                  <a:srgbClr val="F0F0F0"/>
                </a:solidFill>
              </a:defRPr>
            </a:lvl1pPr>
          </a:lstStyle>
          <a:p>
            <a:fld id="{1AB31D9B-80B6-41F8-B283-556E26E6158E}" type="slidenum">
              <a:rPr lang="en-GB"/>
              <a:pPr/>
              <a:t>‹#›</a:t>
            </a:fld>
            <a:endParaRPr lang="en-GB" dirty="0"/>
          </a:p>
        </p:txBody>
      </p:sp>
      <p:pic>
        <p:nvPicPr>
          <p:cNvPr id="4" name="Logo">
            <a:extLst>
              <a:ext uri="{FF2B5EF4-FFF2-40B4-BE49-F238E27FC236}">
                <a16:creationId xmlns:a16="http://schemas.microsoft.com/office/drawing/2014/main" id="{DB9EAEBD-B089-40CC-6394-4451F551F9F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50182" y="399582"/>
            <a:ext cx="2031797" cy="443301"/>
          </a:xfrm>
          <a:prstGeom prst="rect">
            <a:avLst/>
          </a:prstGeom>
        </p:spPr>
      </p:pic>
      <p:sp>
        <p:nvSpPr>
          <p:cNvPr id="6" name="Picture Placeholder 5">
            <a:extLst>
              <a:ext uri="{FF2B5EF4-FFF2-40B4-BE49-F238E27FC236}">
                <a16:creationId xmlns:a16="http://schemas.microsoft.com/office/drawing/2014/main" id="{243F58CE-B276-ED44-7DFF-0DBEBF3E1492}"/>
              </a:ext>
            </a:extLst>
          </p:cNvPr>
          <p:cNvSpPr>
            <a:spLocks noGrp="1"/>
          </p:cNvSpPr>
          <p:nvPr>
            <p:ph type="pic" sz="quarter" idx="20"/>
          </p:nvPr>
        </p:nvSpPr>
        <p:spPr>
          <a:xfrm>
            <a:off x="6216651" y="507999"/>
            <a:ext cx="5481863" cy="5842000"/>
          </a:xfrm>
          <a:custGeom>
            <a:avLst/>
            <a:gdLst>
              <a:gd name="connsiteX0" fmla="*/ 271224 w 5481863"/>
              <a:gd name="connsiteY0" fmla="*/ 0 h 5842000"/>
              <a:gd name="connsiteX1" fmla="*/ 1672709 w 5481863"/>
              <a:gd name="connsiteY1" fmla="*/ 0 h 5842000"/>
              <a:gd name="connsiteX2" fmla="*/ 3809155 w 5481863"/>
              <a:gd name="connsiteY2" fmla="*/ 0 h 5842000"/>
              <a:gd name="connsiteX3" fmla="*/ 5210640 w 5481863"/>
              <a:gd name="connsiteY3" fmla="*/ 0 h 5842000"/>
              <a:gd name="connsiteX4" fmla="*/ 5481863 w 5481863"/>
              <a:gd name="connsiteY4" fmla="*/ 271223 h 5842000"/>
              <a:gd name="connsiteX5" fmla="*/ 5481863 w 5481863"/>
              <a:gd name="connsiteY5" fmla="*/ 1609484 h 5842000"/>
              <a:gd name="connsiteX6" fmla="*/ 5481863 w 5481863"/>
              <a:gd name="connsiteY6" fmla="*/ 4232517 h 5842000"/>
              <a:gd name="connsiteX7" fmla="*/ 5481863 w 5481863"/>
              <a:gd name="connsiteY7" fmla="*/ 5570778 h 5842000"/>
              <a:gd name="connsiteX8" fmla="*/ 5210640 w 5481863"/>
              <a:gd name="connsiteY8" fmla="*/ 5842000 h 5842000"/>
              <a:gd name="connsiteX9" fmla="*/ 3809161 w 5481863"/>
              <a:gd name="connsiteY9" fmla="*/ 5842000 h 5842000"/>
              <a:gd name="connsiteX10" fmla="*/ 3809155 w 5481863"/>
              <a:gd name="connsiteY10" fmla="*/ 5842000 h 5842000"/>
              <a:gd name="connsiteX11" fmla="*/ 1619901 w 5481863"/>
              <a:gd name="connsiteY11" fmla="*/ 5841999 h 5842000"/>
              <a:gd name="connsiteX12" fmla="*/ 0 w 5481863"/>
              <a:gd name="connsiteY12" fmla="*/ 4222098 h 5842000"/>
              <a:gd name="connsiteX13" fmla="*/ 0 w 5481863"/>
              <a:gd name="connsiteY13" fmla="*/ 3477883 h 5842000"/>
              <a:gd name="connsiteX14" fmla="*/ 1 w 5481863"/>
              <a:gd name="connsiteY14" fmla="*/ 3477865 h 5842000"/>
              <a:gd name="connsiteX15" fmla="*/ 1 w 5481863"/>
              <a:gd name="connsiteY15" fmla="*/ 2883857 h 5842000"/>
              <a:gd name="connsiteX16" fmla="*/ 0 w 5481863"/>
              <a:gd name="connsiteY16" fmla="*/ 2883837 h 5842000"/>
              <a:gd name="connsiteX17" fmla="*/ 0 w 5481863"/>
              <a:gd name="connsiteY17" fmla="*/ 2139622 h 5842000"/>
              <a:gd name="connsiteX18" fmla="*/ 1 w 5481863"/>
              <a:gd name="connsiteY18" fmla="*/ 2139604 h 5842000"/>
              <a:gd name="connsiteX19" fmla="*/ 1 w 5481863"/>
              <a:gd name="connsiteY19" fmla="*/ 1609484 h 5842000"/>
              <a:gd name="connsiteX20" fmla="*/ 1 w 5481863"/>
              <a:gd name="connsiteY20" fmla="*/ 271223 h 5842000"/>
              <a:gd name="connsiteX21" fmla="*/ 271224 w 5481863"/>
              <a:gd name="connsiteY21" fmla="*/ 0 h 58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1863" h="5842000">
                <a:moveTo>
                  <a:pt x="271224" y="0"/>
                </a:moveTo>
                <a:lnTo>
                  <a:pt x="1672709" y="0"/>
                </a:lnTo>
                <a:lnTo>
                  <a:pt x="3809155" y="0"/>
                </a:lnTo>
                <a:lnTo>
                  <a:pt x="5210640" y="0"/>
                </a:lnTo>
                <a:cubicBezTo>
                  <a:pt x="5360432" y="0"/>
                  <a:pt x="5481863" y="121431"/>
                  <a:pt x="5481863" y="271223"/>
                </a:cubicBezTo>
                <a:lnTo>
                  <a:pt x="5481863" y="1609484"/>
                </a:lnTo>
                <a:lnTo>
                  <a:pt x="5481863" y="4232517"/>
                </a:lnTo>
                <a:lnTo>
                  <a:pt x="5481863" y="5570778"/>
                </a:lnTo>
                <a:cubicBezTo>
                  <a:pt x="5481863" y="5720569"/>
                  <a:pt x="5360432" y="5842000"/>
                  <a:pt x="5210640" y="5842000"/>
                </a:cubicBezTo>
                <a:lnTo>
                  <a:pt x="3809161" y="5842000"/>
                </a:lnTo>
                <a:lnTo>
                  <a:pt x="3809155" y="5842000"/>
                </a:lnTo>
                <a:lnTo>
                  <a:pt x="1619901" y="5841999"/>
                </a:lnTo>
                <a:cubicBezTo>
                  <a:pt x="725254" y="5841999"/>
                  <a:pt x="0" y="5116745"/>
                  <a:pt x="0" y="4222098"/>
                </a:cubicBezTo>
                <a:lnTo>
                  <a:pt x="0" y="3477883"/>
                </a:lnTo>
                <a:cubicBezTo>
                  <a:pt x="0" y="3477878"/>
                  <a:pt x="1" y="3477871"/>
                  <a:pt x="1" y="3477865"/>
                </a:cubicBezTo>
                <a:lnTo>
                  <a:pt x="1" y="2883857"/>
                </a:lnTo>
                <a:lnTo>
                  <a:pt x="0" y="2883837"/>
                </a:lnTo>
                <a:lnTo>
                  <a:pt x="0" y="2139622"/>
                </a:lnTo>
                <a:cubicBezTo>
                  <a:pt x="0" y="2139617"/>
                  <a:pt x="1" y="2139610"/>
                  <a:pt x="1" y="2139604"/>
                </a:cubicBezTo>
                <a:lnTo>
                  <a:pt x="1" y="1609484"/>
                </a:lnTo>
                <a:lnTo>
                  <a:pt x="1" y="271223"/>
                </a:lnTo>
                <a:cubicBezTo>
                  <a:pt x="1" y="121431"/>
                  <a:pt x="121432" y="0"/>
                  <a:pt x="271224" y="0"/>
                </a:cubicBezTo>
                <a:close/>
              </a:path>
            </a:pathLst>
          </a:custGeom>
          <a:solidFill>
            <a:schemeClr val="bg2"/>
          </a:solidFill>
        </p:spPr>
        <p:txBody>
          <a:bodyPr vert="horz" wrap="square" lIns="0" tIns="0" rIns="0" bIns="0" rtlCol="0" anchor="ctr" anchorCtr="0">
            <a:noAutofit/>
          </a:bodyPr>
          <a:lstStyle>
            <a:lvl1pPr>
              <a:defRPr lang="en-GB"/>
            </a:lvl1pPr>
          </a:lstStyle>
          <a:p>
            <a:pPr lvl="0" algn="ctr"/>
            <a:r>
              <a:rPr lang="en-US"/>
              <a:t>Click icon to add picture</a:t>
            </a:r>
            <a:endParaRPr lang="en-GB" dirty="0"/>
          </a:p>
        </p:txBody>
      </p:sp>
      <p:sp>
        <p:nvSpPr>
          <p:cNvPr id="5" name="Text Placeholder 8">
            <a:extLst>
              <a:ext uri="{FF2B5EF4-FFF2-40B4-BE49-F238E27FC236}">
                <a16:creationId xmlns:a16="http://schemas.microsoft.com/office/drawing/2014/main" id="{75E0DA0C-7978-5CC2-B5A6-387FB160DD13}"/>
              </a:ext>
            </a:extLst>
          </p:cNvPr>
          <p:cNvSpPr>
            <a:spLocks noGrp="1"/>
          </p:cNvSpPr>
          <p:nvPr>
            <p:ph type="body" sz="quarter" idx="15" hasCustomPrompt="1"/>
          </p:nvPr>
        </p:nvSpPr>
        <p:spPr>
          <a:xfrm>
            <a:off x="508000" y="4531519"/>
            <a:ext cx="5464800" cy="471487"/>
          </a:xfrm>
        </p:spPr>
        <p:txBody>
          <a:bodyPr/>
          <a:lstStyle>
            <a:lvl1pPr marL="0" indent="0">
              <a:spcAft>
                <a:spcPts val="0"/>
              </a:spcAft>
              <a:buNone/>
              <a:defRPr sz="2000" b="1">
                <a:solidFill>
                  <a:schemeClr val="tx1"/>
                </a:solidFill>
              </a:defRPr>
            </a:lvl1pPr>
            <a:lvl2pPr>
              <a:defRPr sz="20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dirty="0"/>
              <a:t>Subheading </a:t>
            </a:r>
          </a:p>
        </p:txBody>
      </p:sp>
      <p:sp>
        <p:nvSpPr>
          <p:cNvPr id="7" name="Text Placeholder 8">
            <a:extLst>
              <a:ext uri="{FF2B5EF4-FFF2-40B4-BE49-F238E27FC236}">
                <a16:creationId xmlns:a16="http://schemas.microsoft.com/office/drawing/2014/main" id="{C5093252-03A1-41FB-B922-7DE63FFE8590}"/>
              </a:ext>
            </a:extLst>
          </p:cNvPr>
          <p:cNvSpPr>
            <a:spLocks noGrp="1"/>
          </p:cNvSpPr>
          <p:nvPr>
            <p:ph type="body" sz="quarter" idx="17" hasCustomPrompt="1"/>
          </p:nvPr>
        </p:nvSpPr>
        <p:spPr>
          <a:xfrm>
            <a:off x="508000" y="5132388"/>
            <a:ext cx="5464800" cy="471487"/>
          </a:xfrm>
        </p:spPr>
        <p:txBody>
          <a:bodyPr/>
          <a:lstStyle>
            <a:lvl1pPr marL="0" indent="0">
              <a:spcAft>
                <a:spcPts val="0"/>
              </a:spcAft>
              <a:buNone/>
              <a:defRPr sz="1600" b="0">
                <a:solidFill>
                  <a:schemeClr val="tx1"/>
                </a:solidFill>
              </a:defRPr>
            </a:lvl1pPr>
            <a:lvl2pPr>
              <a:defRPr sz="20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dirty="0"/>
              <a:t>Date</a:t>
            </a:r>
          </a:p>
        </p:txBody>
      </p:sp>
    </p:spTree>
    <p:extLst>
      <p:ext uri="{BB962C8B-B14F-4D97-AF65-F5344CB8AC3E}">
        <p14:creationId xmlns:p14="http://schemas.microsoft.com/office/powerpoint/2010/main" val="39800056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with medium image">
    <p:spTree>
      <p:nvGrpSpPr>
        <p:cNvPr id="1" name=""/>
        <p:cNvGrpSpPr/>
        <p:nvPr/>
      </p:nvGrpSpPr>
      <p:grpSpPr>
        <a:xfrm>
          <a:off x="0" y="0"/>
          <a:ext cx="0" cy="0"/>
          <a:chOff x="0" y="0"/>
          <a:chExt cx="0" cy="0"/>
        </a:xfrm>
      </p:grpSpPr>
      <p:sp>
        <p:nvSpPr>
          <p:cNvPr id="7" name="Text 1"/>
          <p:cNvSpPr>
            <a:spLocks noGrp="1"/>
          </p:cNvSpPr>
          <p:nvPr>
            <p:ph type="body" sz="quarter" idx="12"/>
          </p:nvPr>
        </p:nvSpPr>
        <p:spPr>
          <a:xfrm>
            <a:off x="508000" y="1724027"/>
            <a:ext cx="4758267" cy="4260848"/>
          </a:xfrm>
          <a:prstGeom prst="rect">
            <a:avLst/>
          </a:pr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p:nvPr>
        </p:nvSpPr>
        <p:spPr/>
        <p:txBody>
          <a:bodyPr/>
          <a:lstStyle/>
          <a:p>
            <a:r>
              <a:rPr lang="en-US"/>
              <a:t>Click to edit Master title style</a:t>
            </a:r>
          </a:p>
        </p:txBody>
      </p:sp>
      <p:sp>
        <p:nvSpPr>
          <p:cNvPr id="9" name="Picture Placeholder 8">
            <a:extLst>
              <a:ext uri="{FF2B5EF4-FFF2-40B4-BE49-F238E27FC236}">
                <a16:creationId xmlns:a16="http://schemas.microsoft.com/office/drawing/2014/main" id="{51243C6A-3EF9-A9D4-C5AA-E06DA8004596}"/>
              </a:ext>
            </a:extLst>
          </p:cNvPr>
          <p:cNvSpPr>
            <a:spLocks noGrp="1"/>
          </p:cNvSpPr>
          <p:nvPr>
            <p:ph type="pic" sz="quarter" idx="20"/>
          </p:nvPr>
        </p:nvSpPr>
        <p:spPr>
          <a:xfrm>
            <a:off x="6216650" y="1724025"/>
            <a:ext cx="5481863" cy="4503739"/>
          </a:xfrm>
          <a:custGeom>
            <a:avLst/>
            <a:gdLst>
              <a:gd name="connsiteX0" fmla="*/ 271224 w 5481863"/>
              <a:gd name="connsiteY0" fmla="*/ 0 h 4503739"/>
              <a:gd name="connsiteX1" fmla="*/ 1672709 w 5481863"/>
              <a:gd name="connsiteY1" fmla="*/ 0 h 4503739"/>
              <a:gd name="connsiteX2" fmla="*/ 3809155 w 5481863"/>
              <a:gd name="connsiteY2" fmla="*/ 0 h 4503739"/>
              <a:gd name="connsiteX3" fmla="*/ 5210640 w 5481863"/>
              <a:gd name="connsiteY3" fmla="*/ 0 h 4503739"/>
              <a:gd name="connsiteX4" fmla="*/ 5481863 w 5481863"/>
              <a:gd name="connsiteY4" fmla="*/ 271223 h 4503739"/>
              <a:gd name="connsiteX5" fmla="*/ 5481863 w 5481863"/>
              <a:gd name="connsiteY5" fmla="*/ 4232517 h 4503739"/>
              <a:gd name="connsiteX6" fmla="*/ 5210640 w 5481863"/>
              <a:gd name="connsiteY6" fmla="*/ 4503739 h 4503739"/>
              <a:gd name="connsiteX7" fmla="*/ 3809161 w 5481863"/>
              <a:gd name="connsiteY7" fmla="*/ 4503739 h 4503739"/>
              <a:gd name="connsiteX8" fmla="*/ 3809155 w 5481863"/>
              <a:gd name="connsiteY8" fmla="*/ 4503739 h 4503739"/>
              <a:gd name="connsiteX9" fmla="*/ 1619901 w 5481863"/>
              <a:gd name="connsiteY9" fmla="*/ 4503738 h 4503739"/>
              <a:gd name="connsiteX10" fmla="*/ 0 w 5481863"/>
              <a:gd name="connsiteY10" fmla="*/ 2883837 h 4503739"/>
              <a:gd name="connsiteX11" fmla="*/ 0 w 5481863"/>
              <a:gd name="connsiteY11" fmla="*/ 2139622 h 4503739"/>
              <a:gd name="connsiteX12" fmla="*/ 1 w 5481863"/>
              <a:gd name="connsiteY12" fmla="*/ 2139604 h 4503739"/>
              <a:gd name="connsiteX13" fmla="*/ 1 w 5481863"/>
              <a:gd name="connsiteY13" fmla="*/ 271223 h 4503739"/>
              <a:gd name="connsiteX14" fmla="*/ 271224 w 5481863"/>
              <a:gd name="connsiteY14" fmla="*/ 0 h 450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81863" h="4503739">
                <a:moveTo>
                  <a:pt x="271224" y="0"/>
                </a:moveTo>
                <a:lnTo>
                  <a:pt x="1672709" y="0"/>
                </a:lnTo>
                <a:lnTo>
                  <a:pt x="3809155" y="0"/>
                </a:lnTo>
                <a:lnTo>
                  <a:pt x="5210640" y="0"/>
                </a:lnTo>
                <a:cubicBezTo>
                  <a:pt x="5360432" y="0"/>
                  <a:pt x="5481863" y="121431"/>
                  <a:pt x="5481863" y="271223"/>
                </a:cubicBezTo>
                <a:lnTo>
                  <a:pt x="5481863" y="4232517"/>
                </a:lnTo>
                <a:cubicBezTo>
                  <a:pt x="5481863" y="4382308"/>
                  <a:pt x="5360432" y="4503739"/>
                  <a:pt x="5210640" y="4503739"/>
                </a:cubicBezTo>
                <a:lnTo>
                  <a:pt x="3809161" y="4503739"/>
                </a:lnTo>
                <a:lnTo>
                  <a:pt x="3809155" y="4503739"/>
                </a:lnTo>
                <a:lnTo>
                  <a:pt x="1619901" y="4503738"/>
                </a:lnTo>
                <a:cubicBezTo>
                  <a:pt x="725254" y="4503738"/>
                  <a:pt x="0" y="3778484"/>
                  <a:pt x="0" y="2883837"/>
                </a:cubicBezTo>
                <a:lnTo>
                  <a:pt x="0" y="2139622"/>
                </a:lnTo>
                <a:cubicBezTo>
                  <a:pt x="0" y="2139617"/>
                  <a:pt x="1" y="2139610"/>
                  <a:pt x="1" y="2139604"/>
                </a:cubicBezTo>
                <a:lnTo>
                  <a:pt x="1" y="271223"/>
                </a:lnTo>
                <a:cubicBezTo>
                  <a:pt x="1" y="121431"/>
                  <a:pt x="121432" y="0"/>
                  <a:pt x="271224" y="0"/>
                </a:cubicBezTo>
                <a:close/>
              </a:path>
            </a:pathLst>
          </a:custGeom>
          <a:solidFill>
            <a:schemeClr val="bg2"/>
          </a:solidFill>
        </p:spPr>
        <p:txBody>
          <a:bodyPr vert="horz" wrap="square" lIns="0" tIns="0" rIns="0" bIns="0" rtlCol="0" anchor="ctr" anchorCtr="0">
            <a:noAutofit/>
          </a:bodyPr>
          <a:lstStyle>
            <a:lvl1pPr>
              <a:defRPr lang="en-GB"/>
            </a:lvl1pPr>
          </a:lstStyle>
          <a:p>
            <a:pPr lvl="0" algn="ctr"/>
            <a:r>
              <a:rPr lang="en-US"/>
              <a:t>Click icon to add picture</a:t>
            </a:r>
            <a:endParaRPr lang="en-GB"/>
          </a:p>
        </p:txBody>
      </p:sp>
      <p:sp>
        <p:nvSpPr>
          <p:cNvPr id="2" name="Footer Placeholder 1">
            <a:extLst>
              <a:ext uri="{FF2B5EF4-FFF2-40B4-BE49-F238E27FC236}">
                <a16:creationId xmlns:a16="http://schemas.microsoft.com/office/drawing/2014/main" id="{62B72F6B-E98F-D507-E808-4C3E2A3FA5E7}"/>
              </a:ext>
            </a:extLst>
          </p:cNvPr>
          <p:cNvSpPr>
            <a:spLocks noGrp="1"/>
          </p:cNvSpPr>
          <p:nvPr>
            <p:ph type="ftr" sz="quarter" idx="21"/>
          </p:nvPr>
        </p:nvSpPr>
        <p:spPr/>
        <p:txBody>
          <a:bodyPr/>
          <a:lstStyle/>
          <a:p>
            <a:endParaRPr lang="en-GB" dirty="0"/>
          </a:p>
        </p:txBody>
      </p:sp>
      <p:sp>
        <p:nvSpPr>
          <p:cNvPr id="6" name="Slide Number Placeholder 5">
            <a:extLst>
              <a:ext uri="{FF2B5EF4-FFF2-40B4-BE49-F238E27FC236}">
                <a16:creationId xmlns:a16="http://schemas.microsoft.com/office/drawing/2014/main" id="{792BA8B2-2082-BBF0-283A-C98F160773BC}"/>
              </a:ext>
            </a:extLst>
          </p:cNvPr>
          <p:cNvSpPr>
            <a:spLocks noGrp="1"/>
          </p:cNvSpPr>
          <p:nvPr>
            <p:ph type="sldNum" sz="quarter" idx="22"/>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11466682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rows content and text">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FDE09A62-BFB8-B70F-C711-8F25CE085A3B}"/>
              </a:ext>
            </a:extLst>
          </p:cNvPr>
          <p:cNvSpPr>
            <a:spLocks noGrp="1"/>
          </p:cNvSpPr>
          <p:nvPr>
            <p:ph sz="quarter" idx="18"/>
          </p:nvPr>
        </p:nvSpPr>
        <p:spPr>
          <a:xfrm>
            <a:off x="507999" y="1724025"/>
            <a:ext cx="5465763"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A8E37F00-0027-19C6-0710-7A51F0A67C47}"/>
              </a:ext>
            </a:extLst>
          </p:cNvPr>
          <p:cNvSpPr>
            <a:spLocks noGrp="1"/>
          </p:cNvSpPr>
          <p:nvPr>
            <p:ph type="body" sz="quarter" idx="19"/>
          </p:nvPr>
        </p:nvSpPr>
        <p:spPr>
          <a:xfrm>
            <a:off x="6924675" y="1724025"/>
            <a:ext cx="4759325"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9">
            <a:extLst>
              <a:ext uri="{FF2B5EF4-FFF2-40B4-BE49-F238E27FC236}">
                <a16:creationId xmlns:a16="http://schemas.microsoft.com/office/drawing/2014/main" id="{51AF81E8-CB15-77A6-237E-72F008D68FEB}"/>
              </a:ext>
            </a:extLst>
          </p:cNvPr>
          <p:cNvSpPr>
            <a:spLocks noGrp="1"/>
          </p:cNvSpPr>
          <p:nvPr>
            <p:ph sz="quarter" idx="20"/>
          </p:nvPr>
        </p:nvSpPr>
        <p:spPr>
          <a:xfrm>
            <a:off x="507999" y="3914775"/>
            <a:ext cx="5465763"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1">
            <a:extLst>
              <a:ext uri="{FF2B5EF4-FFF2-40B4-BE49-F238E27FC236}">
                <a16:creationId xmlns:a16="http://schemas.microsoft.com/office/drawing/2014/main" id="{EB57C774-F73C-8B90-F8F4-58F43D783F0C}"/>
              </a:ext>
            </a:extLst>
          </p:cNvPr>
          <p:cNvSpPr>
            <a:spLocks noGrp="1"/>
          </p:cNvSpPr>
          <p:nvPr>
            <p:ph type="body" sz="quarter" idx="21"/>
          </p:nvPr>
        </p:nvSpPr>
        <p:spPr>
          <a:xfrm>
            <a:off x="6924675" y="3914775"/>
            <a:ext cx="4759325"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B91D8E26-4843-3D91-8C44-C0A45C8C86FE}"/>
              </a:ext>
            </a:extLst>
          </p:cNvPr>
          <p:cNvSpPr>
            <a:spLocks noGrp="1"/>
          </p:cNvSpPr>
          <p:nvPr>
            <p:ph type="ftr" sz="quarter" idx="22"/>
          </p:nvPr>
        </p:nvSpPr>
        <p:spPr/>
        <p:txBody>
          <a:bodyPr/>
          <a:lstStyle/>
          <a:p>
            <a:endParaRPr lang="en-GB" dirty="0"/>
          </a:p>
        </p:txBody>
      </p:sp>
      <p:sp>
        <p:nvSpPr>
          <p:cNvPr id="6" name="Slide Number Placeholder 5">
            <a:extLst>
              <a:ext uri="{FF2B5EF4-FFF2-40B4-BE49-F238E27FC236}">
                <a16:creationId xmlns:a16="http://schemas.microsoft.com/office/drawing/2014/main" id="{0067706D-A5D6-7AA0-D31D-CCFD64E1730E}"/>
              </a:ext>
            </a:extLst>
          </p:cNvPr>
          <p:cNvSpPr>
            <a:spLocks noGrp="1"/>
          </p:cNvSpPr>
          <p:nvPr>
            <p:ph type="sldNum" sz="quarter" idx="23"/>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3431812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p>
        </p:txBody>
      </p:sp>
      <p:sp>
        <p:nvSpPr>
          <p:cNvPr id="6" name="Content Placeholder 9">
            <a:extLst>
              <a:ext uri="{FF2B5EF4-FFF2-40B4-BE49-F238E27FC236}">
                <a16:creationId xmlns:a16="http://schemas.microsoft.com/office/drawing/2014/main" id="{BEC451F8-1303-F8DB-EBCB-ED187E5E8862}"/>
              </a:ext>
            </a:extLst>
          </p:cNvPr>
          <p:cNvSpPr>
            <a:spLocks noGrp="1"/>
          </p:cNvSpPr>
          <p:nvPr>
            <p:ph sz="quarter" idx="18"/>
          </p:nvPr>
        </p:nvSpPr>
        <p:spPr>
          <a:xfrm>
            <a:off x="507999" y="1724025"/>
            <a:ext cx="5465763"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9">
            <a:extLst>
              <a:ext uri="{FF2B5EF4-FFF2-40B4-BE49-F238E27FC236}">
                <a16:creationId xmlns:a16="http://schemas.microsoft.com/office/drawing/2014/main" id="{B58182FC-7048-A405-B195-E0D04E47E89E}"/>
              </a:ext>
            </a:extLst>
          </p:cNvPr>
          <p:cNvSpPr>
            <a:spLocks noGrp="1"/>
          </p:cNvSpPr>
          <p:nvPr>
            <p:ph sz="quarter" idx="19"/>
          </p:nvPr>
        </p:nvSpPr>
        <p:spPr>
          <a:xfrm>
            <a:off x="6216650" y="1724025"/>
            <a:ext cx="5465763"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9">
            <a:extLst>
              <a:ext uri="{FF2B5EF4-FFF2-40B4-BE49-F238E27FC236}">
                <a16:creationId xmlns:a16="http://schemas.microsoft.com/office/drawing/2014/main" id="{E54E6207-E5F4-D68E-DFFD-B858CE2D706C}"/>
              </a:ext>
            </a:extLst>
          </p:cNvPr>
          <p:cNvSpPr>
            <a:spLocks noGrp="1"/>
          </p:cNvSpPr>
          <p:nvPr>
            <p:ph sz="quarter" idx="20"/>
          </p:nvPr>
        </p:nvSpPr>
        <p:spPr>
          <a:xfrm>
            <a:off x="507999" y="3914775"/>
            <a:ext cx="5465763"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9">
            <a:extLst>
              <a:ext uri="{FF2B5EF4-FFF2-40B4-BE49-F238E27FC236}">
                <a16:creationId xmlns:a16="http://schemas.microsoft.com/office/drawing/2014/main" id="{4098CF67-1F4F-0C4D-8CB9-082F291B534B}"/>
              </a:ext>
            </a:extLst>
          </p:cNvPr>
          <p:cNvSpPr>
            <a:spLocks noGrp="1"/>
          </p:cNvSpPr>
          <p:nvPr>
            <p:ph sz="quarter" idx="21"/>
          </p:nvPr>
        </p:nvSpPr>
        <p:spPr>
          <a:xfrm>
            <a:off x="6216650" y="3914775"/>
            <a:ext cx="5465763"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9C08186A-FD9C-16BD-2497-CD376CCDAB7C}"/>
              </a:ext>
            </a:extLst>
          </p:cNvPr>
          <p:cNvSpPr>
            <a:spLocks noGrp="1"/>
          </p:cNvSpPr>
          <p:nvPr>
            <p:ph type="ftr" sz="quarter" idx="22"/>
          </p:nvPr>
        </p:nvSpPr>
        <p:spPr/>
        <p:txBody>
          <a:bodyPr/>
          <a:lstStyle/>
          <a:p>
            <a:endParaRPr lang="en-GB" dirty="0"/>
          </a:p>
        </p:txBody>
      </p:sp>
      <p:sp>
        <p:nvSpPr>
          <p:cNvPr id="8" name="Slide Number Placeholder 7">
            <a:extLst>
              <a:ext uri="{FF2B5EF4-FFF2-40B4-BE49-F238E27FC236}">
                <a16:creationId xmlns:a16="http://schemas.microsoft.com/office/drawing/2014/main" id="{C460DF37-3A5C-CDA1-F8C6-1DB1485FC2A8}"/>
              </a:ext>
            </a:extLst>
          </p:cNvPr>
          <p:cNvSpPr>
            <a:spLocks noGrp="1"/>
          </p:cNvSpPr>
          <p:nvPr>
            <p:ph type="sldNum" sz="quarter" idx="23"/>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354710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content and text">
    <p:spTree>
      <p:nvGrpSpPr>
        <p:cNvPr id="1" name=""/>
        <p:cNvGrpSpPr/>
        <p:nvPr/>
      </p:nvGrpSpPr>
      <p:grpSpPr>
        <a:xfrm>
          <a:off x="0" y="0"/>
          <a:ext cx="0" cy="0"/>
          <a:chOff x="0" y="0"/>
          <a:chExt cx="0" cy="0"/>
        </a:xfrm>
      </p:grpSpPr>
      <p:sp>
        <p:nvSpPr>
          <p:cNvPr id="7" name="Text 1"/>
          <p:cNvSpPr>
            <a:spLocks noGrp="1"/>
          </p:cNvSpPr>
          <p:nvPr>
            <p:ph type="body" sz="quarter" idx="12"/>
          </p:nvPr>
        </p:nvSpPr>
        <p:spPr>
          <a:xfrm>
            <a:off x="508001" y="1724025"/>
            <a:ext cx="5465233" cy="346075"/>
          </a:xfrm>
          <a:prstGeom prst="rect">
            <a:avLst/>
          </a:prstGeom>
        </p:spPr>
        <p:txBody>
          <a:bodyPr wrap="square">
            <a:noAutofit/>
          </a:bodyPr>
          <a:lstStyle>
            <a:lvl1pPr marL="0" indent="0">
              <a:buFont typeface="Arial" panose="020B0604020202020204" pitchFamily="34" charset="0"/>
              <a:buNone/>
              <a:defRPr sz="1800" b="1"/>
            </a:lvl1pPr>
            <a:lvl2pPr>
              <a:defRPr sz="1600" b="1"/>
            </a:lvl2pPr>
            <a:lvl3pPr>
              <a:defRPr sz="1600" b="1"/>
            </a:lvl3pPr>
            <a:lvl4pPr>
              <a:defRPr sz="1800" b="1"/>
            </a:lvl4pPr>
            <a:lvl5pPr>
              <a:defRPr sz="1800" b="1"/>
            </a:lvl5pPr>
          </a:lstStyle>
          <a:p>
            <a:pPr lvl="0"/>
            <a:r>
              <a:rPr lang="en-US"/>
              <a:t>Click to edit Master text styles</a:t>
            </a:r>
          </a:p>
        </p:txBody>
      </p:sp>
      <p:sp>
        <p:nvSpPr>
          <p:cNvPr id="3" name="Title"/>
          <p:cNvSpPr>
            <a:spLocks noGrp="1"/>
          </p:cNvSpPr>
          <p:nvPr>
            <p:ph type="title"/>
          </p:nvPr>
        </p:nvSpPr>
        <p:spPr/>
        <p:txBody>
          <a:bodyPr/>
          <a:lstStyle/>
          <a:p>
            <a:r>
              <a:rPr lang="en-US"/>
              <a:t>Click to edit Master title style</a:t>
            </a:r>
          </a:p>
        </p:txBody>
      </p:sp>
      <p:sp>
        <p:nvSpPr>
          <p:cNvPr id="9" name="Content Placeholder 9">
            <a:extLst>
              <a:ext uri="{FF2B5EF4-FFF2-40B4-BE49-F238E27FC236}">
                <a16:creationId xmlns:a16="http://schemas.microsoft.com/office/drawing/2014/main" id="{55FD7174-8BCA-1B94-BDDA-0F84DDBEB463}"/>
              </a:ext>
            </a:extLst>
          </p:cNvPr>
          <p:cNvSpPr>
            <a:spLocks noGrp="1"/>
          </p:cNvSpPr>
          <p:nvPr>
            <p:ph sz="quarter" idx="20"/>
          </p:nvPr>
        </p:nvSpPr>
        <p:spPr>
          <a:xfrm>
            <a:off x="508001" y="2173287"/>
            <a:ext cx="5465763"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1">
            <a:extLst>
              <a:ext uri="{FF2B5EF4-FFF2-40B4-BE49-F238E27FC236}">
                <a16:creationId xmlns:a16="http://schemas.microsoft.com/office/drawing/2014/main" id="{EC8117AE-CAD3-247F-646C-E372512EBDD5}"/>
              </a:ext>
            </a:extLst>
          </p:cNvPr>
          <p:cNvSpPr>
            <a:spLocks noGrp="1"/>
          </p:cNvSpPr>
          <p:nvPr>
            <p:ph type="body" sz="quarter" idx="21"/>
          </p:nvPr>
        </p:nvSpPr>
        <p:spPr>
          <a:xfrm>
            <a:off x="508001" y="4765675"/>
            <a:ext cx="5465233" cy="97472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1">
            <a:extLst>
              <a:ext uri="{FF2B5EF4-FFF2-40B4-BE49-F238E27FC236}">
                <a16:creationId xmlns:a16="http://schemas.microsoft.com/office/drawing/2014/main" id="{FC4897AA-5A42-7886-6C87-A3D9270650C3}"/>
              </a:ext>
            </a:extLst>
          </p:cNvPr>
          <p:cNvSpPr>
            <a:spLocks noGrp="1"/>
          </p:cNvSpPr>
          <p:nvPr>
            <p:ph type="body" sz="quarter" idx="22"/>
          </p:nvPr>
        </p:nvSpPr>
        <p:spPr>
          <a:xfrm>
            <a:off x="6216653" y="1724025"/>
            <a:ext cx="5465233" cy="346075"/>
          </a:xfrm>
          <a:prstGeom prst="rect">
            <a:avLst/>
          </a:prstGeom>
        </p:spPr>
        <p:txBody>
          <a:bodyPr wrap="square">
            <a:noAutofit/>
          </a:bodyPr>
          <a:lstStyle>
            <a:lvl1pPr marL="0" indent="0">
              <a:buFont typeface="Arial" panose="020B0604020202020204" pitchFamily="34" charset="0"/>
              <a:buNone/>
              <a:defRPr sz="1800" b="1"/>
            </a:lvl1pPr>
            <a:lvl2pPr>
              <a:defRPr sz="1600" b="1"/>
            </a:lvl2pPr>
            <a:lvl3pPr>
              <a:defRPr sz="1600" b="1"/>
            </a:lvl3pPr>
            <a:lvl4pPr>
              <a:defRPr sz="1800" b="1"/>
            </a:lvl4pPr>
            <a:lvl5pPr>
              <a:defRPr sz="1800" b="1"/>
            </a:lvl5pPr>
          </a:lstStyle>
          <a:p>
            <a:pPr lvl="0"/>
            <a:r>
              <a:rPr lang="en-US"/>
              <a:t>Click to edit Master text styles</a:t>
            </a:r>
          </a:p>
        </p:txBody>
      </p:sp>
      <p:sp>
        <p:nvSpPr>
          <p:cNvPr id="14" name="Content Placeholder 9">
            <a:extLst>
              <a:ext uri="{FF2B5EF4-FFF2-40B4-BE49-F238E27FC236}">
                <a16:creationId xmlns:a16="http://schemas.microsoft.com/office/drawing/2014/main" id="{4D208C7D-385B-0FBB-6E60-C590D158ADE7}"/>
              </a:ext>
            </a:extLst>
          </p:cNvPr>
          <p:cNvSpPr>
            <a:spLocks noGrp="1"/>
          </p:cNvSpPr>
          <p:nvPr>
            <p:ph sz="quarter" idx="23"/>
          </p:nvPr>
        </p:nvSpPr>
        <p:spPr>
          <a:xfrm>
            <a:off x="6216651" y="2173287"/>
            <a:ext cx="5465763"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1">
            <a:extLst>
              <a:ext uri="{FF2B5EF4-FFF2-40B4-BE49-F238E27FC236}">
                <a16:creationId xmlns:a16="http://schemas.microsoft.com/office/drawing/2014/main" id="{C8AD8197-6C5D-C410-5DA4-346152B01E97}"/>
              </a:ext>
            </a:extLst>
          </p:cNvPr>
          <p:cNvSpPr>
            <a:spLocks noGrp="1"/>
          </p:cNvSpPr>
          <p:nvPr>
            <p:ph type="body" sz="quarter" idx="24"/>
          </p:nvPr>
        </p:nvSpPr>
        <p:spPr>
          <a:xfrm>
            <a:off x="6216653" y="4765675"/>
            <a:ext cx="5465233" cy="97472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D566C189-E13E-214C-8E16-165A4B4AC809}"/>
              </a:ext>
            </a:extLst>
          </p:cNvPr>
          <p:cNvSpPr>
            <a:spLocks noGrp="1"/>
          </p:cNvSpPr>
          <p:nvPr>
            <p:ph type="ftr" sz="quarter" idx="25"/>
          </p:nvPr>
        </p:nvSpPr>
        <p:spPr/>
        <p:txBody>
          <a:bodyPr/>
          <a:lstStyle/>
          <a:p>
            <a:endParaRPr lang="en-GB" dirty="0"/>
          </a:p>
        </p:txBody>
      </p:sp>
      <p:sp>
        <p:nvSpPr>
          <p:cNvPr id="6" name="Slide Number Placeholder 5">
            <a:extLst>
              <a:ext uri="{FF2B5EF4-FFF2-40B4-BE49-F238E27FC236}">
                <a16:creationId xmlns:a16="http://schemas.microsoft.com/office/drawing/2014/main" id="{7F366AE3-8458-77AA-EE17-C03E5BAE6F27}"/>
              </a:ext>
            </a:extLst>
          </p:cNvPr>
          <p:cNvSpPr>
            <a:spLocks noGrp="1"/>
          </p:cNvSpPr>
          <p:nvPr>
            <p:ph type="sldNum" sz="quarter" idx="26"/>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1758463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width chart with text">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p>
        </p:txBody>
      </p:sp>
      <p:sp>
        <p:nvSpPr>
          <p:cNvPr id="8" name="Content 1">
            <a:extLst>
              <a:ext uri="{FF2B5EF4-FFF2-40B4-BE49-F238E27FC236}">
                <a16:creationId xmlns:a16="http://schemas.microsoft.com/office/drawing/2014/main" id="{DF9A3A16-E5CB-D4CE-10AA-4A218B37787D}"/>
              </a:ext>
            </a:extLst>
          </p:cNvPr>
          <p:cNvSpPr>
            <a:spLocks noGrp="1"/>
          </p:cNvSpPr>
          <p:nvPr>
            <p:ph sz="quarter" idx="16" hasCustomPrompt="1"/>
          </p:nvPr>
        </p:nvSpPr>
        <p:spPr>
          <a:xfrm>
            <a:off x="508000" y="1724025"/>
            <a:ext cx="11176000" cy="1978025"/>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0" name="Content 2">
            <a:extLst>
              <a:ext uri="{FF2B5EF4-FFF2-40B4-BE49-F238E27FC236}">
                <a16:creationId xmlns:a16="http://schemas.microsoft.com/office/drawing/2014/main" id="{40779E53-31D9-0BD2-0477-5FE9986ECFB7}"/>
              </a:ext>
            </a:extLst>
          </p:cNvPr>
          <p:cNvSpPr>
            <a:spLocks noGrp="1"/>
          </p:cNvSpPr>
          <p:nvPr>
            <p:ph sz="quarter" idx="18" hasCustomPrompt="1"/>
          </p:nvPr>
        </p:nvSpPr>
        <p:spPr>
          <a:xfrm>
            <a:off x="508001" y="3914775"/>
            <a:ext cx="5465233" cy="2070100"/>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6" name="Content 3">
            <a:extLst>
              <a:ext uri="{FF2B5EF4-FFF2-40B4-BE49-F238E27FC236}">
                <a16:creationId xmlns:a16="http://schemas.microsoft.com/office/drawing/2014/main" id="{37CEA57B-1BF8-9925-E19E-D99C13EDB85B}"/>
              </a:ext>
            </a:extLst>
          </p:cNvPr>
          <p:cNvSpPr>
            <a:spLocks noGrp="1"/>
          </p:cNvSpPr>
          <p:nvPr>
            <p:ph sz="quarter" idx="19" hasCustomPrompt="1"/>
          </p:nvPr>
        </p:nvSpPr>
        <p:spPr>
          <a:xfrm>
            <a:off x="6218770" y="3914775"/>
            <a:ext cx="5465233" cy="2070100"/>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2" name="Footer Placeholder 1">
            <a:extLst>
              <a:ext uri="{FF2B5EF4-FFF2-40B4-BE49-F238E27FC236}">
                <a16:creationId xmlns:a16="http://schemas.microsoft.com/office/drawing/2014/main" id="{683C24C6-493F-F7C7-F9FA-141AE1BE1DFE}"/>
              </a:ext>
            </a:extLst>
          </p:cNvPr>
          <p:cNvSpPr>
            <a:spLocks noGrp="1"/>
          </p:cNvSpPr>
          <p:nvPr>
            <p:ph type="ftr" sz="quarter" idx="20"/>
          </p:nvPr>
        </p:nvSpPr>
        <p:spPr/>
        <p:txBody>
          <a:bodyPr/>
          <a:lstStyle/>
          <a:p>
            <a:endParaRPr lang="en-GB" dirty="0"/>
          </a:p>
        </p:txBody>
      </p:sp>
      <p:sp>
        <p:nvSpPr>
          <p:cNvPr id="7" name="Slide Number Placeholder 6">
            <a:extLst>
              <a:ext uri="{FF2B5EF4-FFF2-40B4-BE49-F238E27FC236}">
                <a16:creationId xmlns:a16="http://schemas.microsoft.com/office/drawing/2014/main" id="{E13A0AA5-2110-6A7B-BD9B-7C74713550A5}"/>
              </a:ext>
            </a:extLst>
          </p:cNvPr>
          <p:cNvSpPr>
            <a:spLocks noGrp="1"/>
          </p:cNvSpPr>
          <p:nvPr>
            <p:ph type="sldNum" sz="quarter" idx="21"/>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18112501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Text 1"/>
          <p:cNvSpPr>
            <a:spLocks noGrp="1"/>
          </p:cNvSpPr>
          <p:nvPr>
            <p:ph type="body" sz="quarter" idx="12" hasCustomPrompt="1"/>
          </p:nvPr>
        </p:nvSpPr>
        <p:spPr>
          <a:xfrm>
            <a:off x="508001" y="1724025"/>
            <a:ext cx="3562351" cy="4260849"/>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3" name="Title"/>
          <p:cNvSpPr>
            <a:spLocks noGrp="1"/>
          </p:cNvSpPr>
          <p:nvPr>
            <p:ph type="title"/>
          </p:nvPr>
        </p:nvSpPr>
        <p:spPr/>
        <p:txBody>
          <a:bodyPr/>
          <a:lstStyle/>
          <a:p>
            <a:r>
              <a:rPr lang="en-US"/>
              <a:t>Click to edit Master title style</a:t>
            </a:r>
          </a:p>
        </p:txBody>
      </p:sp>
      <p:sp>
        <p:nvSpPr>
          <p:cNvPr id="6" name="Text 2">
            <a:extLst>
              <a:ext uri="{FF2B5EF4-FFF2-40B4-BE49-F238E27FC236}">
                <a16:creationId xmlns:a16="http://schemas.microsoft.com/office/drawing/2014/main" id="{E86119EF-8777-30F3-9E63-01D4AD386DFA}"/>
              </a:ext>
            </a:extLst>
          </p:cNvPr>
          <p:cNvSpPr>
            <a:spLocks noGrp="1"/>
          </p:cNvSpPr>
          <p:nvPr>
            <p:ph type="body" sz="quarter" idx="15" hasCustomPrompt="1"/>
          </p:nvPr>
        </p:nvSpPr>
        <p:spPr>
          <a:xfrm>
            <a:off x="4314825" y="1724025"/>
            <a:ext cx="3562351" cy="4260849"/>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2" name="Text 3">
            <a:extLst>
              <a:ext uri="{FF2B5EF4-FFF2-40B4-BE49-F238E27FC236}">
                <a16:creationId xmlns:a16="http://schemas.microsoft.com/office/drawing/2014/main" id="{6177E45F-FC39-920F-EDA4-5D21BA3814C2}"/>
              </a:ext>
            </a:extLst>
          </p:cNvPr>
          <p:cNvSpPr>
            <a:spLocks noGrp="1"/>
          </p:cNvSpPr>
          <p:nvPr>
            <p:ph type="body" sz="quarter" idx="16" hasCustomPrompt="1"/>
          </p:nvPr>
        </p:nvSpPr>
        <p:spPr>
          <a:xfrm>
            <a:off x="8121650" y="1724025"/>
            <a:ext cx="3562351" cy="4260849"/>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8" name="Footer Placeholder 7">
            <a:extLst>
              <a:ext uri="{FF2B5EF4-FFF2-40B4-BE49-F238E27FC236}">
                <a16:creationId xmlns:a16="http://schemas.microsoft.com/office/drawing/2014/main" id="{16F0F5C5-05CD-8B01-DC39-B16799B50D07}"/>
              </a:ext>
            </a:extLst>
          </p:cNvPr>
          <p:cNvSpPr>
            <a:spLocks noGrp="1"/>
          </p:cNvSpPr>
          <p:nvPr>
            <p:ph type="ftr" sz="quarter" idx="17"/>
          </p:nvPr>
        </p:nvSpPr>
        <p:spPr/>
        <p:txBody>
          <a:bodyPr/>
          <a:lstStyle/>
          <a:p>
            <a:endParaRPr lang="en-GB" dirty="0"/>
          </a:p>
        </p:txBody>
      </p:sp>
      <p:sp>
        <p:nvSpPr>
          <p:cNvPr id="9" name="Slide Number Placeholder 8">
            <a:extLst>
              <a:ext uri="{FF2B5EF4-FFF2-40B4-BE49-F238E27FC236}">
                <a16:creationId xmlns:a16="http://schemas.microsoft.com/office/drawing/2014/main" id="{B0F483B7-E975-081D-57FC-C401DD662AAC}"/>
              </a:ext>
            </a:extLst>
          </p:cNvPr>
          <p:cNvSpPr>
            <a:spLocks noGrp="1"/>
          </p:cNvSpPr>
          <p:nvPr>
            <p:ph type="sldNum" sz="quarter" idx="18"/>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11659824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and two text columns">
    <p:spTree>
      <p:nvGrpSpPr>
        <p:cNvPr id="1" name=""/>
        <p:cNvGrpSpPr/>
        <p:nvPr/>
      </p:nvGrpSpPr>
      <p:grpSpPr>
        <a:xfrm>
          <a:off x="0" y="0"/>
          <a:ext cx="0" cy="0"/>
          <a:chOff x="0" y="0"/>
          <a:chExt cx="0" cy="0"/>
        </a:xfrm>
      </p:grpSpPr>
      <p:sp>
        <p:nvSpPr>
          <p:cNvPr id="7" name="Text 1"/>
          <p:cNvSpPr>
            <a:spLocks noGrp="1"/>
          </p:cNvSpPr>
          <p:nvPr>
            <p:ph type="body" sz="quarter" idx="12" hasCustomPrompt="1"/>
          </p:nvPr>
        </p:nvSpPr>
        <p:spPr>
          <a:xfrm>
            <a:off x="4313767" y="1724025"/>
            <a:ext cx="3562351" cy="4260849"/>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3" name="Title"/>
          <p:cNvSpPr>
            <a:spLocks noGrp="1"/>
          </p:cNvSpPr>
          <p:nvPr>
            <p:ph type="title"/>
          </p:nvPr>
        </p:nvSpPr>
        <p:spPr/>
        <p:txBody>
          <a:bodyPr/>
          <a:lstStyle/>
          <a:p>
            <a:r>
              <a:rPr lang="en-US"/>
              <a:t>Click to edit Master title style</a:t>
            </a:r>
          </a:p>
        </p:txBody>
      </p:sp>
      <p:sp>
        <p:nvSpPr>
          <p:cNvPr id="6" name="Text 2">
            <a:extLst>
              <a:ext uri="{FF2B5EF4-FFF2-40B4-BE49-F238E27FC236}">
                <a16:creationId xmlns:a16="http://schemas.microsoft.com/office/drawing/2014/main" id="{E86119EF-8777-30F3-9E63-01D4AD386DFA}"/>
              </a:ext>
            </a:extLst>
          </p:cNvPr>
          <p:cNvSpPr>
            <a:spLocks noGrp="1"/>
          </p:cNvSpPr>
          <p:nvPr>
            <p:ph type="body" sz="quarter" idx="15" hasCustomPrompt="1"/>
          </p:nvPr>
        </p:nvSpPr>
        <p:spPr>
          <a:xfrm>
            <a:off x="8120591" y="1724025"/>
            <a:ext cx="3562351" cy="4260849"/>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0" name="Picture Placeholder 9">
            <a:extLst>
              <a:ext uri="{FF2B5EF4-FFF2-40B4-BE49-F238E27FC236}">
                <a16:creationId xmlns:a16="http://schemas.microsoft.com/office/drawing/2014/main" id="{34F2100D-0589-E637-9D34-885B448A0E2E}"/>
              </a:ext>
            </a:extLst>
          </p:cNvPr>
          <p:cNvSpPr>
            <a:spLocks noGrp="1"/>
          </p:cNvSpPr>
          <p:nvPr>
            <p:ph type="pic" sz="quarter" idx="18"/>
          </p:nvPr>
        </p:nvSpPr>
        <p:spPr>
          <a:xfrm>
            <a:off x="508001" y="1724025"/>
            <a:ext cx="3561293" cy="4263313"/>
          </a:xfrm>
          <a:custGeom>
            <a:avLst/>
            <a:gdLst>
              <a:gd name="connsiteX0" fmla="*/ 218331 w 3561293"/>
              <a:gd name="connsiteY0" fmla="*/ 0 h 4263313"/>
              <a:gd name="connsiteX1" fmla="*/ 1058669 w 3561293"/>
              <a:gd name="connsiteY1" fmla="*/ 0 h 4263313"/>
              <a:gd name="connsiteX2" fmla="*/ 2502626 w 3561293"/>
              <a:gd name="connsiteY2" fmla="*/ 0 h 4263313"/>
              <a:gd name="connsiteX3" fmla="*/ 3342964 w 3561293"/>
              <a:gd name="connsiteY3" fmla="*/ 0 h 4263313"/>
              <a:gd name="connsiteX4" fmla="*/ 3561293 w 3561293"/>
              <a:gd name="connsiteY4" fmla="*/ 218329 h 4263313"/>
              <a:gd name="connsiteX5" fmla="*/ 3560486 w 3561293"/>
              <a:gd name="connsiteY5" fmla="*/ 3276471 h 4263313"/>
              <a:gd name="connsiteX6" fmla="*/ 2573644 w 3561293"/>
              <a:gd name="connsiteY6" fmla="*/ 4263313 h 4263313"/>
              <a:gd name="connsiteX7" fmla="*/ 1733306 w 3561293"/>
              <a:gd name="connsiteY7" fmla="*/ 4263313 h 4263313"/>
              <a:gd name="connsiteX8" fmla="*/ 1058669 w 3561293"/>
              <a:gd name="connsiteY8" fmla="*/ 4263313 h 4263313"/>
              <a:gd name="connsiteX9" fmla="*/ 218331 w 3561293"/>
              <a:gd name="connsiteY9" fmla="*/ 4263313 h 4263313"/>
              <a:gd name="connsiteX10" fmla="*/ 2 w 3561293"/>
              <a:gd name="connsiteY10" fmla="*/ 4044984 h 4263313"/>
              <a:gd name="connsiteX11" fmla="*/ 0 w 3561293"/>
              <a:gd name="connsiteY11" fmla="*/ 1866343 h 4263313"/>
              <a:gd name="connsiteX12" fmla="*/ 2 w 3561293"/>
              <a:gd name="connsiteY12" fmla="*/ 1866303 h 4263313"/>
              <a:gd name="connsiteX13" fmla="*/ 2 w 3561293"/>
              <a:gd name="connsiteY13" fmla="*/ 218329 h 4263313"/>
              <a:gd name="connsiteX14" fmla="*/ 218331 w 3561293"/>
              <a:gd name="connsiteY14" fmla="*/ 0 h 42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1293" h="4263313">
                <a:moveTo>
                  <a:pt x="218331" y="0"/>
                </a:moveTo>
                <a:lnTo>
                  <a:pt x="1058669" y="0"/>
                </a:lnTo>
                <a:lnTo>
                  <a:pt x="2502626" y="0"/>
                </a:lnTo>
                <a:lnTo>
                  <a:pt x="3342964" y="0"/>
                </a:lnTo>
                <a:cubicBezTo>
                  <a:pt x="3463544" y="0"/>
                  <a:pt x="3561293" y="97749"/>
                  <a:pt x="3561293" y="218329"/>
                </a:cubicBezTo>
                <a:cubicBezTo>
                  <a:pt x="3561024" y="1237710"/>
                  <a:pt x="3560754" y="2257091"/>
                  <a:pt x="3560486" y="3276471"/>
                </a:cubicBezTo>
                <a:cubicBezTo>
                  <a:pt x="3560486" y="3821488"/>
                  <a:pt x="3118661" y="4263313"/>
                  <a:pt x="2573644" y="4263313"/>
                </a:cubicBezTo>
                <a:lnTo>
                  <a:pt x="1733306" y="4263313"/>
                </a:lnTo>
                <a:lnTo>
                  <a:pt x="1058669" y="4263313"/>
                </a:lnTo>
                <a:lnTo>
                  <a:pt x="218331" y="4263313"/>
                </a:lnTo>
                <a:cubicBezTo>
                  <a:pt x="97751" y="4263313"/>
                  <a:pt x="2" y="4165564"/>
                  <a:pt x="2" y="4044984"/>
                </a:cubicBezTo>
                <a:cubicBezTo>
                  <a:pt x="1" y="3318770"/>
                  <a:pt x="1" y="2592557"/>
                  <a:pt x="0" y="1866343"/>
                </a:cubicBezTo>
                <a:cubicBezTo>
                  <a:pt x="1" y="1866329"/>
                  <a:pt x="1" y="1866316"/>
                  <a:pt x="2" y="1866303"/>
                </a:cubicBezTo>
                <a:lnTo>
                  <a:pt x="2" y="218329"/>
                </a:lnTo>
                <a:cubicBezTo>
                  <a:pt x="2" y="97749"/>
                  <a:pt x="97751" y="0"/>
                  <a:pt x="218331" y="0"/>
                </a:cubicBezTo>
                <a:close/>
              </a:path>
            </a:pathLst>
          </a:custGeom>
          <a:solidFill>
            <a:schemeClr val="bg2"/>
          </a:solidFill>
        </p:spPr>
        <p:txBody>
          <a:bodyPr vert="horz" wrap="square" lIns="0" tIns="0" rIns="0" bIns="0" rtlCol="0" anchor="ctr" anchorCtr="0">
            <a:noAutofit/>
          </a:bodyPr>
          <a:lstStyle>
            <a:lvl1pPr algn="ctr">
              <a:defRPr lang="en-GB"/>
            </a:lvl1pPr>
          </a:lstStyle>
          <a:p>
            <a:pPr lvl="0"/>
            <a:r>
              <a:rPr lang="en-US"/>
              <a:t>Click icon to add picture</a:t>
            </a:r>
            <a:endParaRPr lang="en-GB"/>
          </a:p>
        </p:txBody>
      </p:sp>
      <p:sp>
        <p:nvSpPr>
          <p:cNvPr id="2" name="Footer Placeholder 1">
            <a:extLst>
              <a:ext uri="{FF2B5EF4-FFF2-40B4-BE49-F238E27FC236}">
                <a16:creationId xmlns:a16="http://schemas.microsoft.com/office/drawing/2014/main" id="{8FE56842-6E61-8D67-82BC-7ECF05B22969}"/>
              </a:ext>
            </a:extLst>
          </p:cNvPr>
          <p:cNvSpPr>
            <a:spLocks noGrp="1"/>
          </p:cNvSpPr>
          <p:nvPr>
            <p:ph type="ftr" sz="quarter" idx="19"/>
          </p:nvPr>
        </p:nvSpPr>
        <p:spPr/>
        <p:txBody>
          <a:bodyPr/>
          <a:lstStyle/>
          <a:p>
            <a:endParaRPr lang="en-GB" dirty="0"/>
          </a:p>
        </p:txBody>
      </p:sp>
      <p:sp>
        <p:nvSpPr>
          <p:cNvPr id="8" name="Slide Number Placeholder 7">
            <a:extLst>
              <a:ext uri="{FF2B5EF4-FFF2-40B4-BE49-F238E27FC236}">
                <a16:creationId xmlns:a16="http://schemas.microsoft.com/office/drawing/2014/main" id="{4E1956C6-24D2-9409-E35A-12B9B34F7FDD}"/>
              </a:ext>
            </a:extLst>
          </p:cNvPr>
          <p:cNvSpPr>
            <a:spLocks noGrp="1"/>
          </p:cNvSpPr>
          <p:nvPr>
            <p:ph type="sldNum" sz="quarter" idx="20"/>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5591417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and two text columns and bottom space">
    <p:spTree>
      <p:nvGrpSpPr>
        <p:cNvPr id="1" name=""/>
        <p:cNvGrpSpPr/>
        <p:nvPr/>
      </p:nvGrpSpPr>
      <p:grpSpPr>
        <a:xfrm>
          <a:off x="0" y="0"/>
          <a:ext cx="0" cy="0"/>
          <a:chOff x="0" y="0"/>
          <a:chExt cx="0" cy="0"/>
        </a:xfrm>
      </p:grpSpPr>
      <p:sp>
        <p:nvSpPr>
          <p:cNvPr id="7" name="Text 1"/>
          <p:cNvSpPr>
            <a:spLocks noGrp="1"/>
          </p:cNvSpPr>
          <p:nvPr>
            <p:ph type="body" sz="quarter" idx="12" hasCustomPrompt="1"/>
          </p:nvPr>
        </p:nvSpPr>
        <p:spPr>
          <a:xfrm>
            <a:off x="508003" y="1724025"/>
            <a:ext cx="3562351" cy="2435225"/>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3" name="Title"/>
          <p:cNvSpPr>
            <a:spLocks noGrp="1"/>
          </p:cNvSpPr>
          <p:nvPr>
            <p:ph type="title"/>
          </p:nvPr>
        </p:nvSpPr>
        <p:spPr/>
        <p:txBody>
          <a:bodyPr/>
          <a:lstStyle/>
          <a:p>
            <a:r>
              <a:rPr lang="en-US"/>
              <a:t>Click to edit Master title style</a:t>
            </a:r>
          </a:p>
        </p:txBody>
      </p:sp>
      <p:sp>
        <p:nvSpPr>
          <p:cNvPr id="6" name="Text 2">
            <a:extLst>
              <a:ext uri="{FF2B5EF4-FFF2-40B4-BE49-F238E27FC236}">
                <a16:creationId xmlns:a16="http://schemas.microsoft.com/office/drawing/2014/main" id="{E86119EF-8777-30F3-9E63-01D4AD386DFA}"/>
              </a:ext>
            </a:extLst>
          </p:cNvPr>
          <p:cNvSpPr>
            <a:spLocks noGrp="1"/>
          </p:cNvSpPr>
          <p:nvPr>
            <p:ph type="body" sz="quarter" idx="15" hasCustomPrompt="1"/>
          </p:nvPr>
        </p:nvSpPr>
        <p:spPr>
          <a:xfrm>
            <a:off x="4314827" y="1724025"/>
            <a:ext cx="3562351" cy="2435225"/>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2" name="Picture Placeholder 11">
            <a:extLst>
              <a:ext uri="{FF2B5EF4-FFF2-40B4-BE49-F238E27FC236}">
                <a16:creationId xmlns:a16="http://schemas.microsoft.com/office/drawing/2014/main" id="{21B442E8-0380-3C1C-881D-356BB6C0A116}"/>
              </a:ext>
            </a:extLst>
          </p:cNvPr>
          <p:cNvSpPr>
            <a:spLocks noGrp="1"/>
          </p:cNvSpPr>
          <p:nvPr>
            <p:ph type="pic" sz="quarter" idx="21"/>
          </p:nvPr>
        </p:nvSpPr>
        <p:spPr>
          <a:xfrm>
            <a:off x="8120543" y="1724025"/>
            <a:ext cx="3560810" cy="2435225"/>
          </a:xfrm>
          <a:custGeom>
            <a:avLst/>
            <a:gdLst>
              <a:gd name="connsiteX0" fmla="*/ 218329 w 3560810"/>
              <a:gd name="connsiteY0" fmla="*/ 0 h 2435225"/>
              <a:gd name="connsiteX1" fmla="*/ 1058667 w 3560810"/>
              <a:gd name="connsiteY1" fmla="*/ 0 h 2435225"/>
              <a:gd name="connsiteX2" fmla="*/ 2502624 w 3560810"/>
              <a:gd name="connsiteY2" fmla="*/ 0 h 2435225"/>
              <a:gd name="connsiteX3" fmla="*/ 3342962 w 3560810"/>
              <a:gd name="connsiteY3" fmla="*/ 0 h 2435225"/>
              <a:gd name="connsiteX4" fmla="*/ 3556856 w 3560810"/>
              <a:gd name="connsiteY4" fmla="*/ 174328 h 2435225"/>
              <a:gd name="connsiteX5" fmla="*/ 3560810 w 3560810"/>
              <a:gd name="connsiteY5" fmla="*/ 213556 h 2435225"/>
              <a:gd name="connsiteX6" fmla="*/ 3560484 w 3560810"/>
              <a:gd name="connsiteY6" fmla="*/ 1448383 h 2435225"/>
              <a:gd name="connsiteX7" fmla="*/ 2573642 w 3560810"/>
              <a:gd name="connsiteY7" fmla="*/ 2435225 h 2435225"/>
              <a:gd name="connsiteX8" fmla="*/ 1733304 w 3560810"/>
              <a:gd name="connsiteY8" fmla="*/ 2435225 h 2435225"/>
              <a:gd name="connsiteX9" fmla="*/ 1058667 w 3560810"/>
              <a:gd name="connsiteY9" fmla="*/ 2435225 h 2435225"/>
              <a:gd name="connsiteX10" fmla="*/ 218329 w 3560810"/>
              <a:gd name="connsiteY10" fmla="*/ 2435225 h 2435225"/>
              <a:gd name="connsiteX11" fmla="*/ 0 w 3560810"/>
              <a:gd name="connsiteY11" fmla="*/ 2216896 h 2435225"/>
              <a:gd name="connsiteX12" fmla="*/ 0 w 3560810"/>
              <a:gd name="connsiteY12" fmla="*/ 1866310 h 2435225"/>
              <a:gd name="connsiteX13" fmla="*/ 0 w 3560810"/>
              <a:gd name="connsiteY13" fmla="*/ 1866303 h 2435225"/>
              <a:gd name="connsiteX14" fmla="*/ 0 w 3560810"/>
              <a:gd name="connsiteY14" fmla="*/ 218329 h 2435225"/>
              <a:gd name="connsiteX15" fmla="*/ 218329 w 3560810"/>
              <a:gd name="connsiteY15" fmla="*/ 0 h 243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60810" h="2435225">
                <a:moveTo>
                  <a:pt x="218329" y="0"/>
                </a:moveTo>
                <a:lnTo>
                  <a:pt x="1058667" y="0"/>
                </a:lnTo>
                <a:lnTo>
                  <a:pt x="2502624" y="0"/>
                </a:lnTo>
                <a:lnTo>
                  <a:pt x="3342962" y="0"/>
                </a:lnTo>
                <a:cubicBezTo>
                  <a:pt x="3448470" y="0"/>
                  <a:pt x="3536497" y="74839"/>
                  <a:pt x="3556856" y="174328"/>
                </a:cubicBezTo>
                <a:lnTo>
                  <a:pt x="3560810" y="213556"/>
                </a:lnTo>
                <a:lnTo>
                  <a:pt x="3560484" y="1448383"/>
                </a:lnTo>
                <a:cubicBezTo>
                  <a:pt x="3560484" y="1993400"/>
                  <a:pt x="3118659" y="2435225"/>
                  <a:pt x="2573642" y="2435225"/>
                </a:cubicBezTo>
                <a:lnTo>
                  <a:pt x="1733304" y="2435225"/>
                </a:lnTo>
                <a:lnTo>
                  <a:pt x="1058667" y="2435225"/>
                </a:lnTo>
                <a:lnTo>
                  <a:pt x="218329" y="2435225"/>
                </a:lnTo>
                <a:cubicBezTo>
                  <a:pt x="97749" y="2435225"/>
                  <a:pt x="0" y="2337476"/>
                  <a:pt x="0" y="2216896"/>
                </a:cubicBezTo>
                <a:lnTo>
                  <a:pt x="0" y="1866310"/>
                </a:lnTo>
                <a:lnTo>
                  <a:pt x="0" y="1866303"/>
                </a:lnTo>
                <a:lnTo>
                  <a:pt x="0" y="218329"/>
                </a:lnTo>
                <a:cubicBezTo>
                  <a:pt x="0" y="97749"/>
                  <a:pt x="97749" y="0"/>
                  <a:pt x="218329" y="0"/>
                </a:cubicBezTo>
                <a:close/>
              </a:path>
            </a:pathLst>
          </a:custGeom>
          <a:solidFill>
            <a:schemeClr val="bg2"/>
          </a:solidFill>
        </p:spPr>
        <p:txBody>
          <a:bodyPr wrap="square">
            <a:noAutofit/>
          </a:bodyPr>
          <a:lstStyle/>
          <a:p>
            <a:r>
              <a:rPr lang="en-US"/>
              <a:t>Click icon to add picture</a:t>
            </a:r>
            <a:endParaRPr lang="en-GB"/>
          </a:p>
        </p:txBody>
      </p:sp>
      <p:sp>
        <p:nvSpPr>
          <p:cNvPr id="2" name="Footer Placeholder 1">
            <a:extLst>
              <a:ext uri="{FF2B5EF4-FFF2-40B4-BE49-F238E27FC236}">
                <a16:creationId xmlns:a16="http://schemas.microsoft.com/office/drawing/2014/main" id="{417F81E6-1DFF-57F1-8FA0-C1C70D0F4C43}"/>
              </a:ext>
            </a:extLst>
          </p:cNvPr>
          <p:cNvSpPr>
            <a:spLocks noGrp="1"/>
          </p:cNvSpPr>
          <p:nvPr>
            <p:ph type="ftr" sz="quarter" idx="22"/>
          </p:nvPr>
        </p:nvSpPr>
        <p:spPr/>
        <p:txBody>
          <a:bodyPr/>
          <a:lstStyle/>
          <a:p>
            <a:endParaRPr lang="en-GB" dirty="0"/>
          </a:p>
        </p:txBody>
      </p:sp>
      <p:sp>
        <p:nvSpPr>
          <p:cNvPr id="8" name="Slide Number Placeholder 7">
            <a:extLst>
              <a:ext uri="{FF2B5EF4-FFF2-40B4-BE49-F238E27FC236}">
                <a16:creationId xmlns:a16="http://schemas.microsoft.com/office/drawing/2014/main" id="{81E6836B-1C08-4BA4-3519-E79CE2A8CCED}"/>
              </a:ext>
            </a:extLst>
          </p:cNvPr>
          <p:cNvSpPr>
            <a:spLocks noGrp="1"/>
          </p:cNvSpPr>
          <p:nvPr>
            <p:ph type="sldNum" sz="quarter" idx="23"/>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41285807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column pictures and tex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F474FC-E4EB-CD83-0A4F-AD1662ACD32C}"/>
              </a:ext>
            </a:extLst>
          </p:cNvPr>
          <p:cNvSpPr>
            <a:spLocks noGrp="1"/>
          </p:cNvSpPr>
          <p:nvPr>
            <p:ph type="title"/>
          </p:nvPr>
        </p:nvSpPr>
        <p:spPr/>
        <p:txBody>
          <a:bodyPr/>
          <a:lstStyle/>
          <a:p>
            <a:r>
              <a:rPr lang="en-US"/>
              <a:t>Click to edit Master title style</a:t>
            </a:r>
            <a:endParaRPr lang="en-GB"/>
          </a:p>
        </p:txBody>
      </p:sp>
      <p:sp>
        <p:nvSpPr>
          <p:cNvPr id="12" name="Text 1">
            <a:extLst>
              <a:ext uri="{FF2B5EF4-FFF2-40B4-BE49-F238E27FC236}">
                <a16:creationId xmlns:a16="http://schemas.microsoft.com/office/drawing/2014/main" id="{BAECF42E-FD59-D809-A82F-B2E219E4B112}"/>
              </a:ext>
            </a:extLst>
          </p:cNvPr>
          <p:cNvSpPr>
            <a:spLocks noGrp="1"/>
          </p:cNvSpPr>
          <p:nvPr>
            <p:ph type="body" sz="quarter" idx="15" hasCustomPrompt="1"/>
          </p:nvPr>
        </p:nvSpPr>
        <p:spPr>
          <a:xfrm>
            <a:off x="508001" y="2924176"/>
            <a:ext cx="2609851" cy="2816224"/>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6" name="Picture Placeholder 5">
            <a:extLst>
              <a:ext uri="{FF2B5EF4-FFF2-40B4-BE49-F238E27FC236}">
                <a16:creationId xmlns:a16="http://schemas.microsoft.com/office/drawing/2014/main" id="{B152667A-5BD0-DF8E-312A-77C733412184}"/>
              </a:ext>
            </a:extLst>
          </p:cNvPr>
          <p:cNvSpPr>
            <a:spLocks noGrp="1"/>
          </p:cNvSpPr>
          <p:nvPr>
            <p:ph type="pic" sz="quarter" idx="22"/>
          </p:nvPr>
        </p:nvSpPr>
        <p:spPr>
          <a:xfrm>
            <a:off x="508001" y="1724024"/>
            <a:ext cx="2609851" cy="973139"/>
          </a:xfrm>
          <a:custGeom>
            <a:avLst/>
            <a:gdLst>
              <a:gd name="connsiteX0" fmla="*/ 0 w 2609851"/>
              <a:gd name="connsiteY0" fmla="*/ 0 h 973139"/>
              <a:gd name="connsiteX1" fmla="*/ 2609851 w 2609851"/>
              <a:gd name="connsiteY1" fmla="*/ 0 h 973139"/>
              <a:gd name="connsiteX2" fmla="*/ 2609851 w 2609851"/>
              <a:gd name="connsiteY2" fmla="*/ 973139 h 973139"/>
              <a:gd name="connsiteX3" fmla="*/ 0 w 2609851"/>
              <a:gd name="connsiteY3" fmla="*/ 973139 h 973139"/>
            </a:gdLst>
            <a:ahLst/>
            <a:cxnLst>
              <a:cxn ang="0">
                <a:pos x="connsiteX0" y="connsiteY0"/>
              </a:cxn>
              <a:cxn ang="0">
                <a:pos x="connsiteX1" y="connsiteY1"/>
              </a:cxn>
              <a:cxn ang="0">
                <a:pos x="connsiteX2" y="connsiteY2"/>
              </a:cxn>
              <a:cxn ang="0">
                <a:pos x="connsiteX3" y="connsiteY3"/>
              </a:cxn>
            </a:cxnLst>
            <a:rect l="l" t="t" r="r" b="b"/>
            <a:pathLst>
              <a:path w="2609851" h="973139">
                <a:moveTo>
                  <a:pt x="0" y="0"/>
                </a:moveTo>
                <a:lnTo>
                  <a:pt x="2609851" y="0"/>
                </a:lnTo>
                <a:lnTo>
                  <a:pt x="2609851" y="973139"/>
                </a:lnTo>
                <a:lnTo>
                  <a:pt x="0" y="973139"/>
                </a:lnTo>
                <a:close/>
              </a:path>
            </a:pathLst>
          </a:custGeom>
          <a:solidFill>
            <a:schemeClr val="bg2"/>
          </a:solidFill>
        </p:spPr>
        <p:txBody>
          <a:bodyPr vert="horz" wrap="square" lIns="0" tIns="0" rIns="0" bIns="0" rtlCol="0" anchor="ctr" anchorCtr="0">
            <a:noAutofit/>
          </a:bodyPr>
          <a:lstStyle>
            <a:lvl1pPr>
              <a:defRPr lang="en-GB" dirty="0"/>
            </a:lvl1pPr>
          </a:lstStyle>
          <a:p>
            <a:pPr lvl="0" algn="ctr"/>
            <a:r>
              <a:rPr lang="en-US"/>
              <a:t>Click icon to add picture</a:t>
            </a:r>
            <a:endParaRPr lang="en-GB"/>
          </a:p>
        </p:txBody>
      </p:sp>
      <p:sp>
        <p:nvSpPr>
          <p:cNvPr id="8" name="Text 1">
            <a:extLst>
              <a:ext uri="{FF2B5EF4-FFF2-40B4-BE49-F238E27FC236}">
                <a16:creationId xmlns:a16="http://schemas.microsoft.com/office/drawing/2014/main" id="{D02492FC-FC9B-262C-FAE5-076F7F3711BB}"/>
              </a:ext>
            </a:extLst>
          </p:cNvPr>
          <p:cNvSpPr>
            <a:spLocks noGrp="1"/>
          </p:cNvSpPr>
          <p:nvPr>
            <p:ph type="body" sz="quarter" idx="23" hasCustomPrompt="1"/>
          </p:nvPr>
        </p:nvSpPr>
        <p:spPr>
          <a:xfrm>
            <a:off x="3363384" y="2924176"/>
            <a:ext cx="2609851" cy="2816224"/>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0" name="Picture Placeholder 9">
            <a:extLst>
              <a:ext uri="{FF2B5EF4-FFF2-40B4-BE49-F238E27FC236}">
                <a16:creationId xmlns:a16="http://schemas.microsoft.com/office/drawing/2014/main" id="{B2CF99D9-B1BD-AE4B-AAAA-96FAB8CC86EF}"/>
              </a:ext>
            </a:extLst>
          </p:cNvPr>
          <p:cNvSpPr>
            <a:spLocks noGrp="1"/>
          </p:cNvSpPr>
          <p:nvPr>
            <p:ph type="pic" sz="quarter" idx="24"/>
          </p:nvPr>
        </p:nvSpPr>
        <p:spPr>
          <a:xfrm>
            <a:off x="3363912" y="1724024"/>
            <a:ext cx="2609851" cy="973139"/>
          </a:xfrm>
          <a:custGeom>
            <a:avLst/>
            <a:gdLst>
              <a:gd name="connsiteX0" fmla="*/ 0 w 2609851"/>
              <a:gd name="connsiteY0" fmla="*/ 0 h 973139"/>
              <a:gd name="connsiteX1" fmla="*/ 2609851 w 2609851"/>
              <a:gd name="connsiteY1" fmla="*/ 0 h 973139"/>
              <a:gd name="connsiteX2" fmla="*/ 2609851 w 2609851"/>
              <a:gd name="connsiteY2" fmla="*/ 973139 h 973139"/>
              <a:gd name="connsiteX3" fmla="*/ 0 w 2609851"/>
              <a:gd name="connsiteY3" fmla="*/ 973139 h 973139"/>
            </a:gdLst>
            <a:ahLst/>
            <a:cxnLst>
              <a:cxn ang="0">
                <a:pos x="connsiteX0" y="connsiteY0"/>
              </a:cxn>
              <a:cxn ang="0">
                <a:pos x="connsiteX1" y="connsiteY1"/>
              </a:cxn>
              <a:cxn ang="0">
                <a:pos x="connsiteX2" y="connsiteY2"/>
              </a:cxn>
              <a:cxn ang="0">
                <a:pos x="connsiteX3" y="connsiteY3"/>
              </a:cxn>
            </a:cxnLst>
            <a:rect l="l" t="t" r="r" b="b"/>
            <a:pathLst>
              <a:path w="2609851" h="973139">
                <a:moveTo>
                  <a:pt x="0" y="0"/>
                </a:moveTo>
                <a:lnTo>
                  <a:pt x="2609851" y="0"/>
                </a:lnTo>
                <a:lnTo>
                  <a:pt x="2609851" y="973139"/>
                </a:lnTo>
                <a:lnTo>
                  <a:pt x="0" y="973139"/>
                </a:lnTo>
                <a:close/>
              </a:path>
            </a:pathLst>
          </a:custGeom>
          <a:solidFill>
            <a:schemeClr val="bg2"/>
          </a:solidFill>
        </p:spPr>
        <p:txBody>
          <a:bodyPr vert="horz" wrap="square" lIns="0" tIns="0" rIns="0" bIns="0" rtlCol="0" anchor="ctr" anchorCtr="0">
            <a:noAutofit/>
          </a:bodyPr>
          <a:lstStyle>
            <a:lvl1pPr>
              <a:defRPr lang="en-GB" dirty="0"/>
            </a:lvl1pPr>
          </a:lstStyle>
          <a:p>
            <a:pPr lvl="0" algn="ctr"/>
            <a:r>
              <a:rPr lang="en-US"/>
              <a:t>Click icon to add picture</a:t>
            </a:r>
            <a:endParaRPr lang="en-GB"/>
          </a:p>
        </p:txBody>
      </p:sp>
      <p:sp>
        <p:nvSpPr>
          <p:cNvPr id="11" name="Text 1">
            <a:extLst>
              <a:ext uri="{FF2B5EF4-FFF2-40B4-BE49-F238E27FC236}">
                <a16:creationId xmlns:a16="http://schemas.microsoft.com/office/drawing/2014/main" id="{5FE724BF-5C20-B143-950B-EEC391B5DA98}"/>
              </a:ext>
            </a:extLst>
          </p:cNvPr>
          <p:cNvSpPr>
            <a:spLocks noGrp="1"/>
          </p:cNvSpPr>
          <p:nvPr>
            <p:ph type="body" sz="quarter" idx="25" hasCustomPrompt="1"/>
          </p:nvPr>
        </p:nvSpPr>
        <p:spPr>
          <a:xfrm>
            <a:off x="6218767" y="2924176"/>
            <a:ext cx="2609851" cy="2816224"/>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9" name="Picture Placeholder 18">
            <a:extLst>
              <a:ext uri="{FF2B5EF4-FFF2-40B4-BE49-F238E27FC236}">
                <a16:creationId xmlns:a16="http://schemas.microsoft.com/office/drawing/2014/main" id="{7AE0CCF2-06DF-4F65-89A7-4FAD71A8E489}"/>
              </a:ext>
            </a:extLst>
          </p:cNvPr>
          <p:cNvSpPr>
            <a:spLocks noGrp="1"/>
          </p:cNvSpPr>
          <p:nvPr>
            <p:ph type="pic" sz="quarter" idx="26"/>
          </p:nvPr>
        </p:nvSpPr>
        <p:spPr>
          <a:xfrm>
            <a:off x="6218239" y="1724024"/>
            <a:ext cx="2609851" cy="973139"/>
          </a:xfrm>
          <a:custGeom>
            <a:avLst/>
            <a:gdLst>
              <a:gd name="connsiteX0" fmla="*/ 0 w 2609851"/>
              <a:gd name="connsiteY0" fmla="*/ 0 h 973139"/>
              <a:gd name="connsiteX1" fmla="*/ 2609851 w 2609851"/>
              <a:gd name="connsiteY1" fmla="*/ 0 h 973139"/>
              <a:gd name="connsiteX2" fmla="*/ 2609851 w 2609851"/>
              <a:gd name="connsiteY2" fmla="*/ 973139 h 973139"/>
              <a:gd name="connsiteX3" fmla="*/ 0 w 2609851"/>
              <a:gd name="connsiteY3" fmla="*/ 973139 h 973139"/>
            </a:gdLst>
            <a:ahLst/>
            <a:cxnLst>
              <a:cxn ang="0">
                <a:pos x="connsiteX0" y="connsiteY0"/>
              </a:cxn>
              <a:cxn ang="0">
                <a:pos x="connsiteX1" y="connsiteY1"/>
              </a:cxn>
              <a:cxn ang="0">
                <a:pos x="connsiteX2" y="connsiteY2"/>
              </a:cxn>
              <a:cxn ang="0">
                <a:pos x="connsiteX3" y="connsiteY3"/>
              </a:cxn>
            </a:cxnLst>
            <a:rect l="l" t="t" r="r" b="b"/>
            <a:pathLst>
              <a:path w="2609851" h="973139">
                <a:moveTo>
                  <a:pt x="0" y="0"/>
                </a:moveTo>
                <a:lnTo>
                  <a:pt x="2609851" y="0"/>
                </a:lnTo>
                <a:lnTo>
                  <a:pt x="2609851" y="973139"/>
                </a:lnTo>
                <a:lnTo>
                  <a:pt x="0" y="973139"/>
                </a:lnTo>
                <a:close/>
              </a:path>
            </a:pathLst>
          </a:custGeom>
          <a:solidFill>
            <a:schemeClr val="bg2"/>
          </a:solidFill>
        </p:spPr>
        <p:txBody>
          <a:bodyPr vert="horz" wrap="square" lIns="0" tIns="0" rIns="0" bIns="0" rtlCol="0" anchor="ctr" anchorCtr="0">
            <a:noAutofit/>
          </a:bodyPr>
          <a:lstStyle>
            <a:lvl1pPr>
              <a:defRPr lang="en-GB" dirty="0"/>
            </a:lvl1pPr>
          </a:lstStyle>
          <a:p>
            <a:pPr lvl="0" algn="ctr"/>
            <a:r>
              <a:rPr lang="en-US"/>
              <a:t>Click icon to add picture</a:t>
            </a:r>
            <a:endParaRPr lang="en-GB"/>
          </a:p>
        </p:txBody>
      </p:sp>
      <p:sp>
        <p:nvSpPr>
          <p:cNvPr id="20" name="Text 1">
            <a:extLst>
              <a:ext uri="{FF2B5EF4-FFF2-40B4-BE49-F238E27FC236}">
                <a16:creationId xmlns:a16="http://schemas.microsoft.com/office/drawing/2014/main" id="{E1B3889D-77CC-F6F6-4CBC-46BED590DF4D}"/>
              </a:ext>
            </a:extLst>
          </p:cNvPr>
          <p:cNvSpPr>
            <a:spLocks noGrp="1"/>
          </p:cNvSpPr>
          <p:nvPr>
            <p:ph type="body" sz="quarter" idx="27" hasCustomPrompt="1"/>
          </p:nvPr>
        </p:nvSpPr>
        <p:spPr>
          <a:xfrm>
            <a:off x="9074149" y="2924176"/>
            <a:ext cx="2609851" cy="2816224"/>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21" name="Picture Placeholder 20">
            <a:extLst>
              <a:ext uri="{FF2B5EF4-FFF2-40B4-BE49-F238E27FC236}">
                <a16:creationId xmlns:a16="http://schemas.microsoft.com/office/drawing/2014/main" id="{ED7641BD-C95C-3CAD-7935-BF087E831FE9}"/>
              </a:ext>
            </a:extLst>
          </p:cNvPr>
          <p:cNvSpPr>
            <a:spLocks noGrp="1"/>
          </p:cNvSpPr>
          <p:nvPr>
            <p:ph type="pic" sz="quarter" idx="28"/>
          </p:nvPr>
        </p:nvSpPr>
        <p:spPr>
          <a:xfrm>
            <a:off x="9074149" y="1724024"/>
            <a:ext cx="2609851" cy="973139"/>
          </a:xfrm>
          <a:custGeom>
            <a:avLst/>
            <a:gdLst>
              <a:gd name="connsiteX0" fmla="*/ 0 w 2609851"/>
              <a:gd name="connsiteY0" fmla="*/ 0 h 973139"/>
              <a:gd name="connsiteX1" fmla="*/ 2609851 w 2609851"/>
              <a:gd name="connsiteY1" fmla="*/ 0 h 973139"/>
              <a:gd name="connsiteX2" fmla="*/ 2609851 w 2609851"/>
              <a:gd name="connsiteY2" fmla="*/ 973139 h 973139"/>
              <a:gd name="connsiteX3" fmla="*/ 0 w 2609851"/>
              <a:gd name="connsiteY3" fmla="*/ 973139 h 973139"/>
            </a:gdLst>
            <a:ahLst/>
            <a:cxnLst>
              <a:cxn ang="0">
                <a:pos x="connsiteX0" y="connsiteY0"/>
              </a:cxn>
              <a:cxn ang="0">
                <a:pos x="connsiteX1" y="connsiteY1"/>
              </a:cxn>
              <a:cxn ang="0">
                <a:pos x="connsiteX2" y="connsiteY2"/>
              </a:cxn>
              <a:cxn ang="0">
                <a:pos x="connsiteX3" y="connsiteY3"/>
              </a:cxn>
            </a:cxnLst>
            <a:rect l="l" t="t" r="r" b="b"/>
            <a:pathLst>
              <a:path w="2609851" h="973139">
                <a:moveTo>
                  <a:pt x="0" y="0"/>
                </a:moveTo>
                <a:lnTo>
                  <a:pt x="2609851" y="0"/>
                </a:lnTo>
                <a:lnTo>
                  <a:pt x="2609851" y="973139"/>
                </a:lnTo>
                <a:lnTo>
                  <a:pt x="0" y="973139"/>
                </a:lnTo>
                <a:close/>
              </a:path>
            </a:pathLst>
          </a:custGeom>
          <a:solidFill>
            <a:schemeClr val="bg2"/>
          </a:solidFill>
        </p:spPr>
        <p:txBody>
          <a:bodyPr vert="horz" wrap="square" lIns="0" tIns="0" rIns="0" bIns="0" rtlCol="0" anchor="ctr" anchorCtr="0">
            <a:noAutofit/>
          </a:bodyPr>
          <a:lstStyle>
            <a:lvl1pPr>
              <a:defRPr lang="en-GB" dirty="0"/>
            </a:lvl1pPr>
          </a:lstStyle>
          <a:p>
            <a:pPr lvl="0" algn="ctr"/>
            <a:r>
              <a:rPr lang="en-US"/>
              <a:t>Click icon to add picture</a:t>
            </a:r>
            <a:endParaRPr lang="en-GB"/>
          </a:p>
        </p:txBody>
      </p:sp>
      <p:sp>
        <p:nvSpPr>
          <p:cNvPr id="2" name="Footer Placeholder 1">
            <a:extLst>
              <a:ext uri="{FF2B5EF4-FFF2-40B4-BE49-F238E27FC236}">
                <a16:creationId xmlns:a16="http://schemas.microsoft.com/office/drawing/2014/main" id="{476BCFBE-F607-A5CC-756C-F06FC67F43EC}"/>
              </a:ext>
            </a:extLst>
          </p:cNvPr>
          <p:cNvSpPr>
            <a:spLocks noGrp="1"/>
          </p:cNvSpPr>
          <p:nvPr>
            <p:ph type="ftr" sz="quarter" idx="29"/>
          </p:nvPr>
        </p:nvSpPr>
        <p:spPr/>
        <p:txBody>
          <a:bodyPr/>
          <a:lstStyle/>
          <a:p>
            <a:endParaRPr lang="en-GB" dirty="0"/>
          </a:p>
        </p:txBody>
      </p:sp>
      <p:sp>
        <p:nvSpPr>
          <p:cNvPr id="3" name="Slide Number Placeholder 2">
            <a:extLst>
              <a:ext uri="{FF2B5EF4-FFF2-40B4-BE49-F238E27FC236}">
                <a16:creationId xmlns:a16="http://schemas.microsoft.com/office/drawing/2014/main" id="{03379BB5-CC3C-4CF1-52BE-D14762DAE6C0}"/>
              </a:ext>
            </a:extLst>
          </p:cNvPr>
          <p:cNvSpPr>
            <a:spLocks noGrp="1"/>
          </p:cNvSpPr>
          <p:nvPr>
            <p:ph type="sldNum" sz="quarter" idx="30"/>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36114862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7" name="Text 1"/>
          <p:cNvSpPr>
            <a:spLocks noGrp="1"/>
          </p:cNvSpPr>
          <p:nvPr>
            <p:ph type="body" sz="quarter" idx="12" hasCustomPrompt="1"/>
          </p:nvPr>
        </p:nvSpPr>
        <p:spPr>
          <a:xfrm>
            <a:off x="508001" y="1724024"/>
            <a:ext cx="2609851" cy="4260849"/>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6" name="Text 2">
            <a:extLst>
              <a:ext uri="{FF2B5EF4-FFF2-40B4-BE49-F238E27FC236}">
                <a16:creationId xmlns:a16="http://schemas.microsoft.com/office/drawing/2014/main" id="{E86119EF-8777-30F3-9E63-01D4AD386DFA}"/>
              </a:ext>
            </a:extLst>
          </p:cNvPr>
          <p:cNvSpPr>
            <a:spLocks noGrp="1"/>
          </p:cNvSpPr>
          <p:nvPr>
            <p:ph type="body" sz="quarter" idx="15" hasCustomPrompt="1"/>
          </p:nvPr>
        </p:nvSpPr>
        <p:spPr>
          <a:xfrm>
            <a:off x="3363384" y="1724024"/>
            <a:ext cx="2609851" cy="4260849"/>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2" name="Text 3">
            <a:extLst>
              <a:ext uri="{FF2B5EF4-FFF2-40B4-BE49-F238E27FC236}">
                <a16:creationId xmlns:a16="http://schemas.microsoft.com/office/drawing/2014/main" id="{6177E45F-FC39-920F-EDA4-5D21BA3814C2}"/>
              </a:ext>
            </a:extLst>
          </p:cNvPr>
          <p:cNvSpPr>
            <a:spLocks noGrp="1"/>
          </p:cNvSpPr>
          <p:nvPr>
            <p:ph type="body" sz="quarter" idx="16" hasCustomPrompt="1"/>
          </p:nvPr>
        </p:nvSpPr>
        <p:spPr>
          <a:xfrm>
            <a:off x="6218767" y="1724024"/>
            <a:ext cx="2609851" cy="4260849"/>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8" name="Text 3">
            <a:extLst>
              <a:ext uri="{FF2B5EF4-FFF2-40B4-BE49-F238E27FC236}">
                <a16:creationId xmlns:a16="http://schemas.microsoft.com/office/drawing/2014/main" id="{08082B98-B350-34D1-0826-CE1F3BBF7750}"/>
              </a:ext>
            </a:extLst>
          </p:cNvPr>
          <p:cNvSpPr>
            <a:spLocks noGrp="1"/>
          </p:cNvSpPr>
          <p:nvPr>
            <p:ph type="body" sz="quarter" idx="17" hasCustomPrompt="1"/>
          </p:nvPr>
        </p:nvSpPr>
        <p:spPr>
          <a:xfrm>
            <a:off x="9074149" y="1724024"/>
            <a:ext cx="2609851" cy="4260849"/>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9" name="Title 8">
            <a:extLst>
              <a:ext uri="{FF2B5EF4-FFF2-40B4-BE49-F238E27FC236}">
                <a16:creationId xmlns:a16="http://schemas.microsoft.com/office/drawing/2014/main" id="{C6F474FC-E4EB-CD83-0A4F-AD1662ACD32C}"/>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72D06B10-FD3B-C966-91A0-BA427E0C486B}"/>
              </a:ext>
            </a:extLst>
          </p:cNvPr>
          <p:cNvSpPr>
            <a:spLocks noGrp="1"/>
          </p:cNvSpPr>
          <p:nvPr>
            <p:ph type="ftr" sz="quarter" idx="18"/>
          </p:nvPr>
        </p:nvSpPr>
        <p:spPr/>
        <p:txBody>
          <a:bodyPr/>
          <a:lstStyle/>
          <a:p>
            <a:endParaRPr lang="en-GB" dirty="0"/>
          </a:p>
        </p:txBody>
      </p:sp>
      <p:sp>
        <p:nvSpPr>
          <p:cNvPr id="10" name="Slide Number Placeholder 9">
            <a:extLst>
              <a:ext uri="{FF2B5EF4-FFF2-40B4-BE49-F238E27FC236}">
                <a16:creationId xmlns:a16="http://schemas.microsoft.com/office/drawing/2014/main" id="{78CCB2F3-13F2-43A8-CBE5-D17EA81EF29F}"/>
              </a:ext>
            </a:extLst>
          </p:cNvPr>
          <p:cNvSpPr>
            <a:spLocks noGrp="1"/>
          </p:cNvSpPr>
          <p:nvPr>
            <p:ph type="sldNum" sz="quarter" idx="19"/>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263148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Full Imag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700E9DE-9D11-AF03-45D9-449E6D62C8DE}"/>
              </a:ext>
            </a:extLst>
          </p:cNvPr>
          <p:cNvSpPr>
            <a:spLocks noGrp="1"/>
          </p:cNvSpPr>
          <p:nvPr>
            <p:ph type="pic" sz="quarter" idx="16"/>
          </p:nvPr>
        </p:nvSpPr>
        <p:spPr>
          <a:xfrm>
            <a:off x="0" y="0"/>
            <a:ext cx="12190096" cy="6858000"/>
          </a:xfrm>
          <a:custGeom>
            <a:avLst/>
            <a:gdLst>
              <a:gd name="connsiteX0" fmla="*/ 822522 w 12190096"/>
              <a:gd name="connsiteY0" fmla="*/ 508000 h 6858000"/>
              <a:gd name="connsiteX1" fmla="*/ 523346 w 12190096"/>
              <a:gd name="connsiteY1" fmla="*/ 807176 h 6858000"/>
              <a:gd name="connsiteX2" fmla="*/ 523346 w 12190096"/>
              <a:gd name="connsiteY2" fmla="*/ 3065387 h 6858000"/>
              <a:gd name="connsiteX3" fmla="*/ 523343 w 12190096"/>
              <a:gd name="connsiteY3" fmla="*/ 3065441 h 6858000"/>
              <a:gd name="connsiteX4" fmla="*/ 523346 w 12190096"/>
              <a:gd name="connsiteY4" fmla="*/ 6050825 h 6858000"/>
              <a:gd name="connsiteX5" fmla="*/ 822522 w 12190096"/>
              <a:gd name="connsiteY5" fmla="*/ 6350000 h 6858000"/>
              <a:gd name="connsiteX6" fmla="*/ 2557512 w 12190096"/>
              <a:gd name="connsiteY6" fmla="*/ 6350000 h 6858000"/>
              <a:gd name="connsiteX7" fmla="*/ 2898484 w 12190096"/>
              <a:gd name="connsiteY7" fmla="*/ 6350000 h 6858000"/>
              <a:gd name="connsiteX8" fmla="*/ 4633474 w 12190096"/>
              <a:gd name="connsiteY8" fmla="*/ 6350000 h 6858000"/>
              <a:gd name="connsiteX9" fmla="*/ 5985740 w 12190096"/>
              <a:gd name="connsiteY9" fmla="*/ 4997735 h 6858000"/>
              <a:gd name="connsiteX10" fmla="*/ 5986846 w 12190096"/>
              <a:gd name="connsiteY10" fmla="*/ 807176 h 6858000"/>
              <a:gd name="connsiteX11" fmla="*/ 5687671 w 12190096"/>
              <a:gd name="connsiteY11" fmla="*/ 508000 h 6858000"/>
              <a:gd name="connsiteX12" fmla="*/ 3952681 w 12190096"/>
              <a:gd name="connsiteY12" fmla="*/ 508000 h 6858000"/>
              <a:gd name="connsiteX13" fmla="*/ 2557512 w 12190096"/>
              <a:gd name="connsiteY13" fmla="*/ 508000 h 6858000"/>
              <a:gd name="connsiteX14" fmla="*/ 0 w 12190096"/>
              <a:gd name="connsiteY14" fmla="*/ 0 h 6858000"/>
              <a:gd name="connsiteX15" fmla="*/ 12190096 w 12190096"/>
              <a:gd name="connsiteY15" fmla="*/ 0 h 6858000"/>
              <a:gd name="connsiteX16" fmla="*/ 12190096 w 12190096"/>
              <a:gd name="connsiteY16" fmla="*/ 6858000 h 6858000"/>
              <a:gd name="connsiteX17" fmla="*/ 0 w 12190096"/>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0096" h="6858000">
                <a:moveTo>
                  <a:pt x="822522" y="508000"/>
                </a:moveTo>
                <a:cubicBezTo>
                  <a:pt x="657291" y="508000"/>
                  <a:pt x="523346" y="641945"/>
                  <a:pt x="523346" y="807176"/>
                </a:cubicBezTo>
                <a:lnTo>
                  <a:pt x="523346" y="3065387"/>
                </a:lnTo>
                <a:cubicBezTo>
                  <a:pt x="523345" y="3065405"/>
                  <a:pt x="523345" y="3065423"/>
                  <a:pt x="523343" y="3065441"/>
                </a:cubicBezTo>
                <a:cubicBezTo>
                  <a:pt x="523345" y="4060570"/>
                  <a:pt x="523345" y="5055697"/>
                  <a:pt x="523346" y="6050825"/>
                </a:cubicBezTo>
                <a:cubicBezTo>
                  <a:pt x="523346" y="6216055"/>
                  <a:pt x="657291" y="6350000"/>
                  <a:pt x="822522" y="6350000"/>
                </a:cubicBezTo>
                <a:lnTo>
                  <a:pt x="2557512" y="6350000"/>
                </a:lnTo>
                <a:lnTo>
                  <a:pt x="2898484" y="6350000"/>
                </a:lnTo>
                <a:lnTo>
                  <a:pt x="4633474" y="6350000"/>
                </a:lnTo>
                <a:cubicBezTo>
                  <a:pt x="5380309" y="6350000"/>
                  <a:pt x="5985740" y="5744570"/>
                  <a:pt x="5985740" y="4997735"/>
                </a:cubicBezTo>
                <a:cubicBezTo>
                  <a:pt x="5986108" y="3600882"/>
                  <a:pt x="5986478" y="2204028"/>
                  <a:pt x="5986846" y="807176"/>
                </a:cubicBezTo>
                <a:cubicBezTo>
                  <a:pt x="5986846" y="641945"/>
                  <a:pt x="5852901" y="508000"/>
                  <a:pt x="5687671" y="508000"/>
                </a:cubicBezTo>
                <a:lnTo>
                  <a:pt x="3952681" y="508000"/>
                </a:lnTo>
                <a:lnTo>
                  <a:pt x="2557512" y="508000"/>
                </a:lnTo>
                <a:close/>
                <a:moveTo>
                  <a:pt x="0" y="0"/>
                </a:moveTo>
                <a:lnTo>
                  <a:pt x="12190096" y="0"/>
                </a:lnTo>
                <a:lnTo>
                  <a:pt x="12190096" y="6858000"/>
                </a:lnTo>
                <a:lnTo>
                  <a:pt x="0" y="6858000"/>
                </a:lnTo>
                <a:close/>
              </a:path>
            </a:pathLst>
          </a:custGeom>
          <a:solidFill>
            <a:schemeClr val="bg2"/>
          </a:solidFill>
        </p:spPr>
        <p:txBody>
          <a:bodyPr wrap="square" rIns="1872000" anchor="ctr">
            <a:noAutofit/>
          </a:bodyPr>
          <a:lstStyle>
            <a:lvl1pPr algn="r">
              <a:defRPr/>
            </a:lvl1pPr>
          </a:lstStyle>
          <a:p>
            <a:r>
              <a:rPr lang="en-US"/>
              <a:t>Click icon to add picture</a:t>
            </a:r>
            <a:endParaRPr lang="en-GB"/>
          </a:p>
        </p:txBody>
      </p:sp>
      <p:sp>
        <p:nvSpPr>
          <p:cNvPr id="3" name="Title"/>
          <p:cNvSpPr>
            <a:spLocks noGrp="1"/>
          </p:cNvSpPr>
          <p:nvPr>
            <p:ph type="title" hasCustomPrompt="1"/>
          </p:nvPr>
        </p:nvSpPr>
        <p:spPr>
          <a:xfrm>
            <a:off x="982134" y="2697163"/>
            <a:ext cx="4283601" cy="512961"/>
          </a:xfrm>
        </p:spPr>
        <p:txBody>
          <a:bodyPr/>
          <a:lstStyle>
            <a:lvl1pPr>
              <a:lnSpc>
                <a:spcPts val="4000"/>
              </a:lnSpc>
              <a:defRPr sz="3600">
                <a:solidFill>
                  <a:schemeClr val="accent1"/>
                </a:solidFill>
              </a:defRPr>
            </a:lvl1pPr>
          </a:lstStyle>
          <a:p>
            <a:r>
              <a:rPr lang="en-US" dirty="0"/>
              <a:t>Main cover title</a:t>
            </a:r>
          </a:p>
        </p:txBody>
      </p:sp>
      <p:sp>
        <p:nvSpPr>
          <p:cNvPr id="9" name="Text Placeholder 8">
            <a:extLst>
              <a:ext uri="{FF2B5EF4-FFF2-40B4-BE49-F238E27FC236}">
                <a16:creationId xmlns:a16="http://schemas.microsoft.com/office/drawing/2014/main" id="{A51EC570-624A-53DD-BF08-244E207F61EE}"/>
              </a:ext>
            </a:extLst>
          </p:cNvPr>
          <p:cNvSpPr>
            <a:spLocks noGrp="1"/>
          </p:cNvSpPr>
          <p:nvPr>
            <p:ph type="body" sz="quarter" idx="15" hasCustomPrompt="1"/>
          </p:nvPr>
        </p:nvSpPr>
        <p:spPr>
          <a:xfrm>
            <a:off x="982134" y="4531519"/>
            <a:ext cx="4283601" cy="471487"/>
          </a:xfrm>
        </p:spPr>
        <p:txBody>
          <a:bodyPr/>
          <a:lstStyle>
            <a:lvl1pPr marL="0" indent="0">
              <a:spcAft>
                <a:spcPts val="0"/>
              </a:spcAft>
              <a:buNone/>
              <a:defRPr sz="2000" b="1">
                <a:solidFill>
                  <a:schemeClr val="tx1"/>
                </a:solidFill>
              </a:defRPr>
            </a:lvl1pPr>
            <a:lvl2pPr>
              <a:defRPr sz="20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dirty="0"/>
              <a:t>Subheading </a:t>
            </a:r>
          </a:p>
        </p:txBody>
      </p:sp>
      <p:sp>
        <p:nvSpPr>
          <p:cNvPr id="8" name="Footer">
            <a:extLst>
              <a:ext uri="{FF2B5EF4-FFF2-40B4-BE49-F238E27FC236}">
                <a16:creationId xmlns:a16="http://schemas.microsoft.com/office/drawing/2014/main" id="{C3A1FEBC-7325-3246-7BAA-1DDB0A6F2F11}"/>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defRPr lang="en-GB" sz="100">
                <a:solidFill>
                  <a:srgbClr val="F0F0F0"/>
                </a:solidFill>
              </a:defRPr>
            </a:lvl1pPr>
          </a:lstStyle>
          <a:p>
            <a:pPr algn="l"/>
            <a:endParaRPr lang="en-GB" dirty="0"/>
          </a:p>
        </p:txBody>
      </p:sp>
      <p:sp>
        <p:nvSpPr>
          <p:cNvPr id="10" name="Slide Number">
            <a:extLst>
              <a:ext uri="{FF2B5EF4-FFF2-40B4-BE49-F238E27FC236}">
                <a16:creationId xmlns:a16="http://schemas.microsoft.com/office/drawing/2014/main" id="{66C4BC17-DA00-5C86-C6B4-88679FBA8313}"/>
              </a:ext>
            </a:extLst>
          </p:cNvPr>
          <p:cNvSpPr>
            <a:spLocks noGrp="1"/>
          </p:cNvSpPr>
          <p:nvPr>
            <p:ph type="sldNum" sz="quarter" idx="14"/>
          </p:nvPr>
        </p:nvSpPr>
        <p:spPr>
          <a:xfrm>
            <a:off x="12267673" y="6765667"/>
            <a:ext cx="0" cy="0"/>
          </a:xfrm>
          <a:prstGeom prst="rect">
            <a:avLst/>
          </a:prstGeom>
        </p:spPr>
        <p:txBody>
          <a:bodyPr/>
          <a:lstStyle>
            <a:lvl1pPr algn="l">
              <a:defRPr sz="100">
                <a:solidFill>
                  <a:srgbClr val="F0F0F0"/>
                </a:solidFill>
              </a:defRPr>
            </a:lvl1pPr>
          </a:lstStyle>
          <a:p>
            <a:fld id="{1AB31D9B-80B6-41F8-B283-556E26E6158E}" type="slidenum">
              <a:rPr lang="en-GB"/>
              <a:pPr/>
              <a:t>‹#›</a:t>
            </a:fld>
            <a:endParaRPr lang="en-GB" dirty="0"/>
          </a:p>
        </p:txBody>
      </p:sp>
      <p:pic>
        <p:nvPicPr>
          <p:cNvPr id="4" name="Logo">
            <a:extLst>
              <a:ext uri="{FF2B5EF4-FFF2-40B4-BE49-F238E27FC236}">
                <a16:creationId xmlns:a16="http://schemas.microsoft.com/office/drawing/2014/main" id="{F7D0BD1E-C6A9-642A-B279-84A8B786498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14339" y="757800"/>
            <a:ext cx="2031797" cy="443301"/>
          </a:xfrm>
          <a:prstGeom prst="rect">
            <a:avLst/>
          </a:prstGeom>
        </p:spPr>
      </p:pic>
      <p:sp>
        <p:nvSpPr>
          <p:cNvPr id="2" name="Text Placeholder 8">
            <a:extLst>
              <a:ext uri="{FF2B5EF4-FFF2-40B4-BE49-F238E27FC236}">
                <a16:creationId xmlns:a16="http://schemas.microsoft.com/office/drawing/2014/main" id="{E13645DA-D364-E4D3-5589-FE0081FB7887}"/>
              </a:ext>
            </a:extLst>
          </p:cNvPr>
          <p:cNvSpPr>
            <a:spLocks noGrp="1"/>
          </p:cNvSpPr>
          <p:nvPr>
            <p:ph type="body" sz="quarter" idx="17" hasCustomPrompt="1"/>
          </p:nvPr>
        </p:nvSpPr>
        <p:spPr>
          <a:xfrm>
            <a:off x="982134" y="5141372"/>
            <a:ext cx="4283601" cy="471487"/>
          </a:xfrm>
        </p:spPr>
        <p:txBody>
          <a:bodyPr/>
          <a:lstStyle>
            <a:lvl1pPr marL="0" indent="0">
              <a:spcAft>
                <a:spcPts val="0"/>
              </a:spcAft>
              <a:buNone/>
              <a:defRPr sz="1600" b="0">
                <a:solidFill>
                  <a:schemeClr val="tx1"/>
                </a:solidFill>
              </a:defRPr>
            </a:lvl1pPr>
            <a:lvl2pPr>
              <a:defRPr sz="16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GB" dirty="0"/>
              <a:t>Date</a:t>
            </a:r>
          </a:p>
        </p:txBody>
      </p:sp>
    </p:spTree>
    <p:extLst>
      <p:ext uri="{BB962C8B-B14F-4D97-AF65-F5344CB8AC3E}">
        <p14:creationId xmlns:p14="http://schemas.microsoft.com/office/powerpoint/2010/main" val="33435859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column with title boxes">
    <p:spTree>
      <p:nvGrpSpPr>
        <p:cNvPr id="1" name=""/>
        <p:cNvGrpSpPr/>
        <p:nvPr/>
      </p:nvGrpSpPr>
      <p:grpSpPr>
        <a:xfrm>
          <a:off x="0" y="0"/>
          <a:ext cx="0" cy="0"/>
          <a:chOff x="0" y="0"/>
          <a:chExt cx="0" cy="0"/>
        </a:xfrm>
      </p:grpSpPr>
      <p:sp>
        <p:nvSpPr>
          <p:cNvPr id="7" name="Text 1"/>
          <p:cNvSpPr>
            <a:spLocks noGrp="1"/>
          </p:cNvSpPr>
          <p:nvPr>
            <p:ph type="body" sz="quarter" idx="12"/>
          </p:nvPr>
        </p:nvSpPr>
        <p:spPr>
          <a:xfrm>
            <a:off x="508001" y="1724024"/>
            <a:ext cx="2609851" cy="973139"/>
          </a:xfrm>
          <a:prstGeom prst="rect">
            <a:avLst/>
          </a:prstGeom>
          <a:solidFill>
            <a:schemeClr val="bg2"/>
          </a:solidFill>
        </p:spPr>
        <p:txBody>
          <a:bodyPr wrap="square" lIns="108000" tIns="108000" rIns="108000" bIns="108000">
            <a:noAutofit/>
          </a:bodyPr>
          <a:lstStyle>
            <a:lvl1pPr marL="0" indent="0">
              <a:buNone/>
              <a:defRPr sz="1800" b="1"/>
            </a:lvl1pPr>
            <a:lvl2pPr marL="0" indent="0">
              <a:buNone/>
              <a:defRPr sz="1600"/>
            </a:lvl2pPr>
            <a:lvl3pPr marL="285750" indent="-285750">
              <a:buFont typeface="Arial" panose="020B0604020202020204" pitchFamily="34" charset="0"/>
              <a:buChar char="•"/>
              <a:defRPr sz="1600"/>
            </a:lvl3pPr>
            <a:lvl4pPr marL="534988" indent="-268288">
              <a:buFont typeface="Arial" panose="020B0604020202020204" pitchFamily="34" charset="0"/>
              <a:buChar char="–"/>
              <a:defRPr sz="1600"/>
            </a:lvl4pPr>
            <a:lvl5pPr marL="803275" indent="-266700">
              <a:buFont typeface="Arial" panose="020B0604020202020204" pitchFamily="34" charset="0"/>
              <a:buChar char="–"/>
              <a:tabLst/>
              <a:defRPr sz="1600"/>
            </a:lvl5pPr>
          </a:lstStyle>
          <a:p>
            <a:pPr lvl="0"/>
            <a:r>
              <a:rPr lang="en-US"/>
              <a:t>Click to edit Master text styles</a:t>
            </a:r>
          </a:p>
        </p:txBody>
      </p:sp>
      <p:sp>
        <p:nvSpPr>
          <p:cNvPr id="9" name="Title 8">
            <a:extLst>
              <a:ext uri="{FF2B5EF4-FFF2-40B4-BE49-F238E27FC236}">
                <a16:creationId xmlns:a16="http://schemas.microsoft.com/office/drawing/2014/main" id="{C6F474FC-E4EB-CD83-0A4F-AD1662ACD32C}"/>
              </a:ext>
            </a:extLst>
          </p:cNvPr>
          <p:cNvSpPr>
            <a:spLocks noGrp="1"/>
          </p:cNvSpPr>
          <p:nvPr>
            <p:ph type="title"/>
          </p:nvPr>
        </p:nvSpPr>
        <p:spPr/>
        <p:txBody>
          <a:bodyPr/>
          <a:lstStyle/>
          <a:p>
            <a:r>
              <a:rPr lang="en-US"/>
              <a:t>Click to edit Master title style</a:t>
            </a:r>
            <a:endParaRPr lang="en-GB"/>
          </a:p>
        </p:txBody>
      </p:sp>
      <p:sp>
        <p:nvSpPr>
          <p:cNvPr id="12" name="Text 1">
            <a:extLst>
              <a:ext uri="{FF2B5EF4-FFF2-40B4-BE49-F238E27FC236}">
                <a16:creationId xmlns:a16="http://schemas.microsoft.com/office/drawing/2014/main" id="{BAECF42E-FD59-D809-A82F-B2E219E4B112}"/>
              </a:ext>
            </a:extLst>
          </p:cNvPr>
          <p:cNvSpPr>
            <a:spLocks noGrp="1"/>
          </p:cNvSpPr>
          <p:nvPr>
            <p:ph type="body" sz="quarter" idx="15" hasCustomPrompt="1"/>
          </p:nvPr>
        </p:nvSpPr>
        <p:spPr>
          <a:xfrm>
            <a:off x="508001" y="2924176"/>
            <a:ext cx="2609851" cy="2816224"/>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ext 1">
            <a:extLst>
              <a:ext uri="{FF2B5EF4-FFF2-40B4-BE49-F238E27FC236}">
                <a16:creationId xmlns:a16="http://schemas.microsoft.com/office/drawing/2014/main" id="{F03EDDD8-3FC6-140A-25AF-5B4F8A0544BC}"/>
              </a:ext>
            </a:extLst>
          </p:cNvPr>
          <p:cNvSpPr>
            <a:spLocks noGrp="1"/>
          </p:cNvSpPr>
          <p:nvPr>
            <p:ph type="body" sz="quarter" idx="16"/>
          </p:nvPr>
        </p:nvSpPr>
        <p:spPr>
          <a:xfrm>
            <a:off x="3360102" y="1724024"/>
            <a:ext cx="2609851" cy="973139"/>
          </a:xfrm>
          <a:prstGeom prst="rect">
            <a:avLst/>
          </a:prstGeom>
          <a:solidFill>
            <a:schemeClr val="bg2"/>
          </a:solidFill>
        </p:spPr>
        <p:txBody>
          <a:bodyPr wrap="square" lIns="108000" tIns="108000" rIns="108000" bIns="108000">
            <a:noAutofit/>
          </a:bodyPr>
          <a:lstStyle>
            <a:lvl1pPr marL="0" indent="0">
              <a:buNone/>
              <a:defRPr sz="1800" b="1"/>
            </a:lvl1pPr>
            <a:lvl2pPr marL="0" indent="0">
              <a:buNone/>
              <a:defRPr sz="1600"/>
            </a:lvl2pPr>
            <a:lvl3pPr marL="285750" indent="-285750">
              <a:buFont typeface="Arial" panose="020B0604020202020204" pitchFamily="34" charset="0"/>
              <a:buChar char="•"/>
              <a:defRPr sz="1600"/>
            </a:lvl3pPr>
            <a:lvl4pPr marL="534988" indent="-268288">
              <a:buFont typeface="Arial" panose="020B0604020202020204" pitchFamily="34" charset="0"/>
              <a:buChar char="–"/>
              <a:defRPr sz="1600"/>
            </a:lvl4pPr>
            <a:lvl5pPr marL="803275" indent="-266700">
              <a:buFont typeface="Arial" panose="020B0604020202020204" pitchFamily="34" charset="0"/>
              <a:buChar char="–"/>
              <a:tabLst/>
              <a:defRPr sz="1600"/>
            </a:lvl5pPr>
          </a:lstStyle>
          <a:p>
            <a:pPr lvl="0"/>
            <a:r>
              <a:rPr lang="en-US"/>
              <a:t>Click to edit Master text styles</a:t>
            </a:r>
          </a:p>
        </p:txBody>
      </p:sp>
      <p:sp>
        <p:nvSpPr>
          <p:cNvPr id="14" name="Text 1">
            <a:extLst>
              <a:ext uri="{FF2B5EF4-FFF2-40B4-BE49-F238E27FC236}">
                <a16:creationId xmlns:a16="http://schemas.microsoft.com/office/drawing/2014/main" id="{EA38B840-8B22-DF9F-E9B2-3A822CFF3EE9}"/>
              </a:ext>
            </a:extLst>
          </p:cNvPr>
          <p:cNvSpPr>
            <a:spLocks noGrp="1"/>
          </p:cNvSpPr>
          <p:nvPr>
            <p:ph type="body" sz="quarter" idx="17" hasCustomPrompt="1"/>
          </p:nvPr>
        </p:nvSpPr>
        <p:spPr>
          <a:xfrm>
            <a:off x="3363384" y="2924176"/>
            <a:ext cx="2609851" cy="2816224"/>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5" name="Text 1">
            <a:extLst>
              <a:ext uri="{FF2B5EF4-FFF2-40B4-BE49-F238E27FC236}">
                <a16:creationId xmlns:a16="http://schemas.microsoft.com/office/drawing/2014/main" id="{E9674224-A689-FF2B-EB7F-B16098C6EC00}"/>
              </a:ext>
            </a:extLst>
          </p:cNvPr>
          <p:cNvSpPr>
            <a:spLocks noGrp="1"/>
          </p:cNvSpPr>
          <p:nvPr>
            <p:ph type="body" sz="quarter" idx="18"/>
          </p:nvPr>
        </p:nvSpPr>
        <p:spPr>
          <a:xfrm>
            <a:off x="6212204" y="1724024"/>
            <a:ext cx="2609851" cy="973139"/>
          </a:xfrm>
          <a:prstGeom prst="rect">
            <a:avLst/>
          </a:prstGeom>
          <a:solidFill>
            <a:schemeClr val="bg2"/>
          </a:solidFill>
        </p:spPr>
        <p:txBody>
          <a:bodyPr wrap="square" lIns="108000" tIns="108000" rIns="108000" bIns="108000">
            <a:noAutofit/>
          </a:bodyPr>
          <a:lstStyle>
            <a:lvl1pPr marL="0" indent="0">
              <a:buNone/>
              <a:defRPr sz="1800" b="1"/>
            </a:lvl1pPr>
            <a:lvl2pPr marL="0" indent="0">
              <a:buNone/>
              <a:defRPr sz="1600"/>
            </a:lvl2pPr>
            <a:lvl3pPr marL="285750" indent="-285750">
              <a:buFont typeface="Arial" panose="020B0604020202020204" pitchFamily="34" charset="0"/>
              <a:buChar char="•"/>
              <a:defRPr sz="1600"/>
            </a:lvl3pPr>
            <a:lvl4pPr marL="534988" indent="-268288">
              <a:buFont typeface="Arial" panose="020B0604020202020204" pitchFamily="34" charset="0"/>
              <a:buChar char="–"/>
              <a:defRPr sz="1600"/>
            </a:lvl4pPr>
            <a:lvl5pPr marL="803275" indent="-266700">
              <a:buFont typeface="Arial" panose="020B0604020202020204" pitchFamily="34" charset="0"/>
              <a:buChar char="–"/>
              <a:tabLst/>
              <a:defRPr sz="1600"/>
            </a:lvl5pPr>
          </a:lstStyle>
          <a:p>
            <a:pPr lvl="0"/>
            <a:r>
              <a:rPr lang="en-US"/>
              <a:t>Click to edit Master text styles</a:t>
            </a:r>
          </a:p>
        </p:txBody>
      </p:sp>
      <p:sp>
        <p:nvSpPr>
          <p:cNvPr id="16" name="Text 1">
            <a:extLst>
              <a:ext uri="{FF2B5EF4-FFF2-40B4-BE49-F238E27FC236}">
                <a16:creationId xmlns:a16="http://schemas.microsoft.com/office/drawing/2014/main" id="{794132B6-137E-0DD3-E988-6236C8D264CA}"/>
              </a:ext>
            </a:extLst>
          </p:cNvPr>
          <p:cNvSpPr>
            <a:spLocks noGrp="1"/>
          </p:cNvSpPr>
          <p:nvPr>
            <p:ph type="body" sz="quarter" idx="19" hasCustomPrompt="1"/>
          </p:nvPr>
        </p:nvSpPr>
        <p:spPr>
          <a:xfrm>
            <a:off x="6218767" y="2924176"/>
            <a:ext cx="2609851" cy="2816224"/>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7" name="Text 1">
            <a:extLst>
              <a:ext uri="{FF2B5EF4-FFF2-40B4-BE49-F238E27FC236}">
                <a16:creationId xmlns:a16="http://schemas.microsoft.com/office/drawing/2014/main" id="{53A9BFE2-4615-AF28-DAFD-26EA25E009E9}"/>
              </a:ext>
            </a:extLst>
          </p:cNvPr>
          <p:cNvSpPr>
            <a:spLocks noGrp="1"/>
          </p:cNvSpPr>
          <p:nvPr>
            <p:ph type="body" sz="quarter" idx="20"/>
          </p:nvPr>
        </p:nvSpPr>
        <p:spPr>
          <a:xfrm>
            <a:off x="9074150" y="1724024"/>
            <a:ext cx="2609851" cy="973139"/>
          </a:xfrm>
          <a:prstGeom prst="rect">
            <a:avLst/>
          </a:prstGeom>
          <a:solidFill>
            <a:schemeClr val="bg2"/>
          </a:solidFill>
        </p:spPr>
        <p:txBody>
          <a:bodyPr wrap="square" lIns="108000" tIns="108000" rIns="108000" bIns="108000">
            <a:noAutofit/>
          </a:bodyPr>
          <a:lstStyle>
            <a:lvl1pPr marL="0" indent="0">
              <a:buNone/>
              <a:defRPr sz="1800" b="1"/>
            </a:lvl1pPr>
            <a:lvl2pPr marL="0" indent="0">
              <a:buNone/>
              <a:defRPr sz="1600"/>
            </a:lvl2pPr>
            <a:lvl3pPr marL="285750" indent="-285750">
              <a:buFont typeface="Arial" panose="020B0604020202020204" pitchFamily="34" charset="0"/>
              <a:buChar char="•"/>
              <a:defRPr sz="1600"/>
            </a:lvl3pPr>
            <a:lvl4pPr marL="534988" indent="-268288">
              <a:buFont typeface="Arial" panose="020B0604020202020204" pitchFamily="34" charset="0"/>
              <a:buChar char="–"/>
              <a:defRPr sz="1600"/>
            </a:lvl4pPr>
            <a:lvl5pPr marL="803275" indent="-266700">
              <a:buFont typeface="Arial" panose="020B0604020202020204" pitchFamily="34" charset="0"/>
              <a:buChar char="–"/>
              <a:tabLst/>
              <a:defRPr sz="1600"/>
            </a:lvl5pPr>
          </a:lstStyle>
          <a:p>
            <a:pPr lvl="0"/>
            <a:r>
              <a:rPr lang="en-US"/>
              <a:t>Click to edit Master text styles</a:t>
            </a:r>
          </a:p>
        </p:txBody>
      </p:sp>
      <p:sp>
        <p:nvSpPr>
          <p:cNvPr id="18" name="Text 1">
            <a:extLst>
              <a:ext uri="{FF2B5EF4-FFF2-40B4-BE49-F238E27FC236}">
                <a16:creationId xmlns:a16="http://schemas.microsoft.com/office/drawing/2014/main" id="{FCC25EE5-EBA4-7260-6D99-656309E62D9F}"/>
              </a:ext>
            </a:extLst>
          </p:cNvPr>
          <p:cNvSpPr>
            <a:spLocks noGrp="1"/>
          </p:cNvSpPr>
          <p:nvPr>
            <p:ph type="body" sz="quarter" idx="21" hasCustomPrompt="1"/>
          </p:nvPr>
        </p:nvSpPr>
        <p:spPr>
          <a:xfrm>
            <a:off x="9074150" y="2924176"/>
            <a:ext cx="2609851" cy="2816224"/>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2" name="Footer Placeholder 1">
            <a:extLst>
              <a:ext uri="{FF2B5EF4-FFF2-40B4-BE49-F238E27FC236}">
                <a16:creationId xmlns:a16="http://schemas.microsoft.com/office/drawing/2014/main" id="{47EB8B24-9EA9-7D4E-B27F-C82F91962228}"/>
              </a:ext>
            </a:extLst>
          </p:cNvPr>
          <p:cNvSpPr>
            <a:spLocks noGrp="1"/>
          </p:cNvSpPr>
          <p:nvPr>
            <p:ph type="ftr" sz="quarter" idx="22"/>
          </p:nvPr>
        </p:nvSpPr>
        <p:spPr/>
        <p:txBody>
          <a:bodyPr/>
          <a:lstStyle/>
          <a:p>
            <a:endParaRPr lang="en-GB" dirty="0"/>
          </a:p>
        </p:txBody>
      </p:sp>
      <p:sp>
        <p:nvSpPr>
          <p:cNvPr id="3" name="Slide Number Placeholder 2">
            <a:extLst>
              <a:ext uri="{FF2B5EF4-FFF2-40B4-BE49-F238E27FC236}">
                <a16:creationId xmlns:a16="http://schemas.microsoft.com/office/drawing/2014/main" id="{089F121C-A164-2EE6-8B8C-06F15A83A444}"/>
              </a:ext>
            </a:extLst>
          </p:cNvPr>
          <p:cNvSpPr>
            <a:spLocks noGrp="1"/>
          </p:cNvSpPr>
          <p:nvPr>
            <p:ph type="sldNum" sz="quarter" idx="23"/>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14884190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etter">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580F41F-EB28-1BAB-5A8B-FEBAEA61525D}"/>
              </a:ext>
            </a:extLst>
          </p:cNvPr>
          <p:cNvSpPr>
            <a:spLocks noGrp="1"/>
          </p:cNvSpPr>
          <p:nvPr>
            <p:ph type="body" sz="quarter" idx="15" hasCustomPrompt="1"/>
          </p:nvPr>
        </p:nvSpPr>
        <p:spPr>
          <a:xfrm>
            <a:off x="507999" y="2759380"/>
            <a:ext cx="5465232" cy="2373007"/>
          </a:xfrm>
        </p:spPr>
        <p:txBody>
          <a:bodyPr/>
          <a:lstStyle>
            <a:lvl1pPr>
              <a:defRPr sz="1050"/>
            </a:lvl1pPr>
            <a:lvl2pPr>
              <a:defRPr sz="900"/>
            </a:lvl2pPr>
            <a:lvl3pPr>
              <a:defRPr sz="900"/>
            </a:lvl3pPr>
            <a:lvl4pPr>
              <a:defRPr sz="900"/>
            </a:lvl4pPr>
            <a:lvl5pPr>
              <a:defRPr sz="900"/>
            </a:lvl5pPr>
            <a:lvl6pPr>
              <a:defRPr sz="900"/>
            </a:lvl6pPr>
            <a:lvl7pPr>
              <a:defRPr sz="900"/>
            </a:lvl7pPr>
            <a:lvl8pPr>
              <a:defRPr sz="900"/>
            </a:lvl8pPr>
            <a:lvl9pPr>
              <a:defRPr sz="9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9" name="Text Placeholder 7">
            <a:extLst>
              <a:ext uri="{FF2B5EF4-FFF2-40B4-BE49-F238E27FC236}">
                <a16:creationId xmlns:a16="http://schemas.microsoft.com/office/drawing/2014/main" id="{6F235668-E936-06F6-5C09-17C11D45E755}"/>
              </a:ext>
            </a:extLst>
          </p:cNvPr>
          <p:cNvSpPr>
            <a:spLocks noGrp="1"/>
          </p:cNvSpPr>
          <p:nvPr>
            <p:ph type="body" sz="quarter" idx="16" hasCustomPrompt="1"/>
          </p:nvPr>
        </p:nvSpPr>
        <p:spPr>
          <a:xfrm>
            <a:off x="6218770" y="2759381"/>
            <a:ext cx="5465233" cy="2206526"/>
          </a:xfrm>
        </p:spPr>
        <p:txBody>
          <a:bodyPr/>
          <a:lstStyle>
            <a:lvl1pPr>
              <a:defRPr sz="1050"/>
            </a:lvl1pPr>
            <a:lvl2pPr>
              <a:defRPr sz="900"/>
            </a:lvl2pPr>
            <a:lvl3pPr>
              <a:defRPr sz="900"/>
            </a:lvl3pPr>
            <a:lvl4pPr>
              <a:defRPr sz="900"/>
            </a:lvl4pPr>
            <a:lvl5pPr>
              <a:defRPr sz="900"/>
            </a:lvl5pPr>
            <a:lvl6pPr>
              <a:defRPr sz="900"/>
            </a:lvl6pPr>
            <a:lvl7pPr>
              <a:defRPr sz="900"/>
            </a:lvl7pPr>
            <a:lvl8pPr>
              <a:defRPr sz="900"/>
            </a:lvl8pPr>
            <a:lvl9pPr>
              <a:defRPr sz="9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10" name="TextBox 9">
            <a:extLst>
              <a:ext uri="{FF2B5EF4-FFF2-40B4-BE49-F238E27FC236}">
                <a16:creationId xmlns:a16="http://schemas.microsoft.com/office/drawing/2014/main" id="{FB491341-FDAE-FA43-A586-B8453EA46177}"/>
              </a:ext>
            </a:extLst>
          </p:cNvPr>
          <p:cNvSpPr txBox="1"/>
          <p:nvPr userDrawn="1"/>
        </p:nvSpPr>
        <p:spPr>
          <a:xfrm>
            <a:off x="508000" y="5833953"/>
            <a:ext cx="4758267" cy="523875"/>
          </a:xfrm>
          <a:prstGeom prst="rect">
            <a:avLst/>
          </a:prstGeom>
          <a:noFill/>
        </p:spPr>
        <p:txBody>
          <a:bodyPr wrap="square" lIns="0" tIns="0" rIns="0" bIns="0" rtlCol="0" anchor="b">
            <a:noAutofit/>
          </a:bodyPr>
          <a:lstStyle/>
          <a:p>
            <a:pPr>
              <a:spcAft>
                <a:spcPts val="300"/>
              </a:spcAft>
            </a:pPr>
            <a:r>
              <a:rPr lang="en-GB" sz="500" dirty="0">
                <a:solidFill>
                  <a:schemeClr val="tx1"/>
                </a:solidFill>
              </a:rPr>
              <a:t>All rights reserved.</a:t>
            </a:r>
          </a:p>
          <a:p>
            <a:pPr>
              <a:spcAft>
                <a:spcPts val="300"/>
              </a:spcAft>
            </a:pPr>
            <a:r>
              <a:rPr lang="en-GB" sz="500" dirty="0">
                <a:solidFill>
                  <a:schemeClr val="tx1"/>
                </a:solidFill>
              </a:rPr>
              <a:t>‘Grant Thornton’ refers to the brand under which the Grant Thornton member firms provide assurance, tax and advisory services to their clients and/or refers to one or more member firms, as the context requires. Grant Thornton International Ltd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sp>
        <p:nvSpPr>
          <p:cNvPr id="11" name="Text Placeholder 7">
            <a:extLst>
              <a:ext uri="{FF2B5EF4-FFF2-40B4-BE49-F238E27FC236}">
                <a16:creationId xmlns:a16="http://schemas.microsoft.com/office/drawing/2014/main" id="{ECCEF31D-6A6E-19DE-EA52-6C099A58ED52}"/>
              </a:ext>
            </a:extLst>
          </p:cNvPr>
          <p:cNvSpPr>
            <a:spLocks noGrp="1"/>
          </p:cNvSpPr>
          <p:nvPr>
            <p:ph type="body" sz="quarter" idx="17"/>
          </p:nvPr>
        </p:nvSpPr>
        <p:spPr>
          <a:xfrm>
            <a:off x="507997" y="1163930"/>
            <a:ext cx="3027516" cy="928256"/>
          </a:xfrm>
        </p:spPr>
        <p:txBody>
          <a:bodyPr/>
          <a:lstStyle>
            <a:lvl1pPr>
              <a:spcAft>
                <a:spcPts val="0"/>
              </a:spcAft>
              <a:defRPr sz="900">
                <a:solidFill>
                  <a:schemeClr val="tx1"/>
                </a:solidFill>
              </a:defRPr>
            </a:lvl1pPr>
            <a:lvl2pPr>
              <a:spcAft>
                <a:spcPts val="0"/>
              </a:spcAft>
              <a:defRPr sz="900" b="0">
                <a:solidFill>
                  <a:schemeClr val="tx1"/>
                </a:solidFill>
              </a:defRPr>
            </a:lvl2pPr>
            <a:lvl3pPr>
              <a:spcAft>
                <a:spcPts val="0"/>
              </a:spcAft>
              <a:defRPr sz="1100"/>
            </a:lvl3pPr>
            <a:lvl4pPr>
              <a:spcAft>
                <a:spcPts val="0"/>
              </a:spcAft>
              <a:defRPr sz="1100"/>
            </a:lvl4pPr>
            <a:lvl5pPr>
              <a:spcAft>
                <a:spcPts val="0"/>
              </a:spcAft>
              <a:defRPr sz="1100"/>
            </a:lvl5pPr>
          </a:lstStyle>
          <a:p>
            <a:pPr lvl="0"/>
            <a:r>
              <a:rPr lang="en-US"/>
              <a:t>Click to edit Master text styles</a:t>
            </a:r>
          </a:p>
          <a:p>
            <a:pPr lvl="1"/>
            <a:r>
              <a:rPr lang="en-US"/>
              <a:t>Second level</a:t>
            </a:r>
          </a:p>
        </p:txBody>
      </p:sp>
      <p:sp>
        <p:nvSpPr>
          <p:cNvPr id="12" name="Text Placeholder 7">
            <a:extLst>
              <a:ext uri="{FF2B5EF4-FFF2-40B4-BE49-F238E27FC236}">
                <a16:creationId xmlns:a16="http://schemas.microsoft.com/office/drawing/2014/main" id="{44CB9065-2981-725C-301A-CCBC3E99D6E8}"/>
              </a:ext>
            </a:extLst>
          </p:cNvPr>
          <p:cNvSpPr>
            <a:spLocks noGrp="1"/>
          </p:cNvSpPr>
          <p:nvPr>
            <p:ph type="body" sz="quarter" idx="18"/>
          </p:nvPr>
        </p:nvSpPr>
        <p:spPr>
          <a:xfrm>
            <a:off x="8828088" y="1163930"/>
            <a:ext cx="2855912" cy="928256"/>
          </a:xfrm>
        </p:spPr>
        <p:txBody>
          <a:bodyPr/>
          <a:lstStyle>
            <a:lvl1pPr>
              <a:spcAft>
                <a:spcPts val="0"/>
              </a:spcAft>
              <a:defRPr sz="900">
                <a:solidFill>
                  <a:schemeClr val="tx1"/>
                </a:solidFill>
              </a:defRPr>
            </a:lvl1pPr>
            <a:lvl2pPr>
              <a:spcAft>
                <a:spcPts val="0"/>
              </a:spcAft>
              <a:defRPr sz="900" b="0">
                <a:solidFill>
                  <a:schemeClr val="tx1"/>
                </a:solidFill>
              </a:defRPr>
            </a:lvl2pPr>
            <a:lvl3pPr>
              <a:spcAft>
                <a:spcPts val="0"/>
              </a:spcAft>
              <a:defRPr sz="1100"/>
            </a:lvl3pPr>
            <a:lvl4pPr>
              <a:spcAft>
                <a:spcPts val="0"/>
              </a:spcAft>
              <a:defRPr sz="1100"/>
            </a:lvl4pPr>
            <a:lvl5pPr>
              <a:spcAft>
                <a:spcPts val="0"/>
              </a:spcAft>
              <a:defRPr sz="1100"/>
            </a:lvl5pPr>
          </a:lstStyle>
          <a:p>
            <a:pPr lvl="0"/>
            <a:r>
              <a:rPr lang="en-US"/>
              <a:t>Click to edit Master text styles</a:t>
            </a:r>
          </a:p>
          <a:p>
            <a:pPr lvl="1"/>
            <a:r>
              <a:rPr lang="en-US"/>
              <a:t>Second level</a:t>
            </a:r>
          </a:p>
        </p:txBody>
      </p:sp>
      <p:sp>
        <p:nvSpPr>
          <p:cNvPr id="13" name="Text Placeholder 7">
            <a:extLst>
              <a:ext uri="{FF2B5EF4-FFF2-40B4-BE49-F238E27FC236}">
                <a16:creationId xmlns:a16="http://schemas.microsoft.com/office/drawing/2014/main" id="{ADC83765-B3F9-0C17-C360-4E77C4436855}"/>
              </a:ext>
            </a:extLst>
          </p:cNvPr>
          <p:cNvSpPr>
            <a:spLocks noGrp="1"/>
          </p:cNvSpPr>
          <p:nvPr>
            <p:ph type="body" sz="quarter" idx="19" hasCustomPrompt="1"/>
          </p:nvPr>
        </p:nvSpPr>
        <p:spPr>
          <a:xfrm>
            <a:off x="507998" y="2456779"/>
            <a:ext cx="5465823" cy="221777"/>
          </a:xfrm>
        </p:spPr>
        <p:txBody>
          <a:bodyPr/>
          <a:lstStyle>
            <a:lvl1pPr>
              <a:defRPr sz="900">
                <a:solidFill>
                  <a:schemeClr val="tx1"/>
                </a:solidFill>
              </a:defRPr>
            </a:lvl1pPr>
            <a:lvl2pPr>
              <a:defRPr sz="900"/>
            </a:lvl2pPr>
            <a:lvl3pPr>
              <a:defRPr sz="900"/>
            </a:lvl3pPr>
            <a:lvl4pPr>
              <a:defRPr sz="900"/>
            </a:lvl4pPr>
            <a:lvl5pPr>
              <a:defRPr sz="900"/>
            </a:lvl5pPr>
          </a:lstStyle>
          <a:p>
            <a:pPr lvl="0"/>
            <a:r>
              <a:rPr lang="en-US"/>
              <a:t>Salutation</a:t>
            </a:r>
            <a:endParaRPr lang="en-GB"/>
          </a:p>
        </p:txBody>
      </p:sp>
      <p:sp>
        <p:nvSpPr>
          <p:cNvPr id="15" name="Text Placeholder 7">
            <a:extLst>
              <a:ext uri="{FF2B5EF4-FFF2-40B4-BE49-F238E27FC236}">
                <a16:creationId xmlns:a16="http://schemas.microsoft.com/office/drawing/2014/main" id="{EE0656AB-B32B-BE45-0026-E4822D30290A}"/>
              </a:ext>
            </a:extLst>
          </p:cNvPr>
          <p:cNvSpPr>
            <a:spLocks noGrp="1"/>
          </p:cNvSpPr>
          <p:nvPr>
            <p:ph type="body" sz="quarter" idx="20" hasCustomPrompt="1"/>
          </p:nvPr>
        </p:nvSpPr>
        <p:spPr>
          <a:xfrm>
            <a:off x="507997" y="2179509"/>
            <a:ext cx="5465824" cy="221778"/>
          </a:xfrm>
        </p:spPr>
        <p:txBody>
          <a:bodyPr/>
          <a:lstStyle>
            <a:lvl1pPr>
              <a:spcAft>
                <a:spcPts val="0"/>
              </a:spcAft>
              <a:defRPr sz="900" b="0">
                <a:solidFill>
                  <a:schemeClr val="tx1"/>
                </a:solidFill>
              </a:defRPr>
            </a:lvl1pPr>
            <a:lvl2pPr>
              <a:spcAft>
                <a:spcPts val="0"/>
              </a:spcAft>
              <a:defRPr sz="1100" b="0"/>
            </a:lvl2pPr>
            <a:lvl3pPr>
              <a:spcAft>
                <a:spcPts val="0"/>
              </a:spcAft>
              <a:defRPr sz="1100" b="0"/>
            </a:lvl3pPr>
            <a:lvl4pPr>
              <a:spcAft>
                <a:spcPts val="0"/>
              </a:spcAft>
              <a:defRPr sz="1100" b="0"/>
            </a:lvl4pPr>
            <a:lvl5pPr>
              <a:spcAft>
                <a:spcPts val="0"/>
              </a:spcAft>
              <a:defRPr sz="1100" b="0"/>
            </a:lvl5pPr>
          </a:lstStyle>
          <a:p>
            <a:pPr lvl="0"/>
            <a:r>
              <a:rPr lang="en-US" dirty="0"/>
              <a:t>Date</a:t>
            </a:r>
            <a:endParaRPr lang="en-GB" dirty="0"/>
          </a:p>
        </p:txBody>
      </p:sp>
      <p:sp>
        <p:nvSpPr>
          <p:cNvPr id="16" name="Text Placeholder 7">
            <a:extLst>
              <a:ext uri="{FF2B5EF4-FFF2-40B4-BE49-F238E27FC236}">
                <a16:creationId xmlns:a16="http://schemas.microsoft.com/office/drawing/2014/main" id="{653ABA60-6969-0228-ABF7-8E5B77204590}"/>
              </a:ext>
            </a:extLst>
          </p:cNvPr>
          <p:cNvSpPr>
            <a:spLocks noGrp="1"/>
          </p:cNvSpPr>
          <p:nvPr>
            <p:ph type="body" sz="quarter" idx="21"/>
          </p:nvPr>
        </p:nvSpPr>
        <p:spPr>
          <a:xfrm>
            <a:off x="6216651" y="5073650"/>
            <a:ext cx="5467349" cy="339725"/>
          </a:xfrm>
        </p:spPr>
        <p:txBody>
          <a:bodyPr/>
          <a:lstStyle>
            <a:lvl1pPr>
              <a:spcAft>
                <a:spcPts val="0"/>
              </a:spcAft>
              <a:defRPr sz="1100">
                <a:solidFill>
                  <a:schemeClr val="accent1"/>
                </a:solidFill>
              </a:defRPr>
            </a:lvl1pPr>
            <a:lvl2pPr>
              <a:spcAft>
                <a:spcPts val="0"/>
              </a:spcAft>
              <a:defRPr sz="1100" b="1">
                <a:solidFill>
                  <a:schemeClr val="tx1"/>
                </a:solidFill>
              </a:defRPr>
            </a:lvl2pPr>
            <a:lvl3pPr>
              <a:spcAft>
                <a:spcPts val="0"/>
              </a:spcAft>
              <a:defRPr sz="1100"/>
            </a:lvl3pPr>
            <a:lvl4pPr>
              <a:spcAft>
                <a:spcPts val="0"/>
              </a:spcAft>
              <a:defRPr sz="1100"/>
            </a:lvl4pPr>
            <a:lvl5pPr>
              <a:spcAft>
                <a:spcPts val="0"/>
              </a:spcAft>
              <a:defRPr sz="1100"/>
            </a:lvl5pPr>
          </a:lstStyle>
          <a:p>
            <a:pPr lvl="0"/>
            <a:r>
              <a:rPr lang="en-US"/>
              <a:t>Click to edit Master text styles</a:t>
            </a:r>
          </a:p>
          <a:p>
            <a:pPr lvl="1"/>
            <a:r>
              <a:rPr lang="en-US"/>
              <a:t>Second level</a:t>
            </a:r>
          </a:p>
        </p:txBody>
      </p:sp>
      <p:sp>
        <p:nvSpPr>
          <p:cNvPr id="18" name="Picture Placeholder 17">
            <a:extLst>
              <a:ext uri="{FF2B5EF4-FFF2-40B4-BE49-F238E27FC236}">
                <a16:creationId xmlns:a16="http://schemas.microsoft.com/office/drawing/2014/main" id="{82EA53CF-1198-E571-D5D9-67CD49680D6F}"/>
              </a:ext>
            </a:extLst>
          </p:cNvPr>
          <p:cNvSpPr>
            <a:spLocks noGrp="1"/>
          </p:cNvSpPr>
          <p:nvPr>
            <p:ph type="pic" sz="quarter" idx="22" hasCustomPrompt="1"/>
          </p:nvPr>
        </p:nvSpPr>
        <p:spPr>
          <a:xfrm>
            <a:off x="6216651" y="5413374"/>
            <a:ext cx="2611967" cy="571501"/>
          </a:xfrm>
        </p:spPr>
        <p:txBody>
          <a:bodyPr anchor="ctr"/>
          <a:lstStyle>
            <a:lvl1pPr algn="ctr">
              <a:defRPr sz="1200" b="0"/>
            </a:lvl1pPr>
          </a:lstStyle>
          <a:p>
            <a:r>
              <a:rPr lang="en-GB" dirty="0"/>
              <a:t>Signature</a:t>
            </a:r>
          </a:p>
        </p:txBody>
      </p:sp>
      <p:sp>
        <p:nvSpPr>
          <p:cNvPr id="3" name="Text Placeholder 2">
            <a:extLst>
              <a:ext uri="{FF2B5EF4-FFF2-40B4-BE49-F238E27FC236}">
                <a16:creationId xmlns:a16="http://schemas.microsoft.com/office/drawing/2014/main" id="{DF5E7296-C423-B81C-57E8-D2F088FD91A9}"/>
              </a:ext>
            </a:extLst>
          </p:cNvPr>
          <p:cNvSpPr>
            <a:spLocks noGrp="1"/>
          </p:cNvSpPr>
          <p:nvPr>
            <p:ph type="body" sz="quarter" idx="23" hasCustomPrompt="1"/>
          </p:nvPr>
        </p:nvSpPr>
        <p:spPr>
          <a:xfrm>
            <a:off x="508000" y="5527299"/>
            <a:ext cx="4757738" cy="207704"/>
          </a:xfrm>
        </p:spPr>
        <p:txBody>
          <a:bodyPr anchor="b"/>
          <a:lstStyle>
            <a:lvl1pPr>
              <a:defRPr sz="500" b="0"/>
            </a:lvl1pPr>
            <a:lvl2pPr>
              <a:defRPr sz="600" b="0"/>
            </a:lvl2pPr>
            <a:lvl3pPr>
              <a:defRPr sz="600" b="0"/>
            </a:lvl3pPr>
            <a:lvl4pPr>
              <a:defRPr sz="600" b="0"/>
            </a:lvl4pPr>
            <a:lvl5pPr>
              <a:defRPr sz="600" b="0"/>
            </a:lvl5pPr>
          </a:lstStyle>
          <a:p>
            <a:pPr lvl="0"/>
            <a:r>
              <a:rPr lang="en-US" dirty="0"/>
              <a:t>Partner / director names (if required)</a:t>
            </a:r>
          </a:p>
        </p:txBody>
      </p:sp>
      <p:sp>
        <p:nvSpPr>
          <p:cNvPr id="7" name="TextBox 6">
            <a:extLst>
              <a:ext uri="{FF2B5EF4-FFF2-40B4-BE49-F238E27FC236}">
                <a16:creationId xmlns:a16="http://schemas.microsoft.com/office/drawing/2014/main" id="{575D0F58-8880-4F80-E08E-539B970490A6}"/>
              </a:ext>
            </a:extLst>
          </p:cNvPr>
          <p:cNvSpPr txBox="1"/>
          <p:nvPr userDrawn="1">
            <p:custDataLst>
              <p:tags r:id="rId1"/>
            </p:custDataLst>
          </p:nvPr>
        </p:nvSpPr>
        <p:spPr>
          <a:xfrm>
            <a:off x="9725022" y="52503"/>
            <a:ext cx="1958975" cy="341312"/>
          </a:xfrm>
          <a:prstGeom prst="rect">
            <a:avLst/>
          </a:prstGeom>
          <a:noFill/>
        </p:spPr>
        <p:txBody>
          <a:bodyPr wrap="square" lIns="0" tIns="0" rIns="0" bIns="0" rtlCol="0">
            <a:noAutofit/>
          </a:bodyPr>
          <a:lstStyle/>
          <a:p>
            <a:pPr algn="r"/>
            <a:r>
              <a:rPr lang="en-GB" sz="3200" b="1" kern="1200" dirty="0">
                <a:solidFill>
                  <a:srgbClr val="7F7F7F"/>
                </a:solidFill>
                <a:latin typeface="+mn-lt"/>
                <a:ea typeface="+mn-ea"/>
                <a:cs typeface="+mn-cs"/>
              </a:rPr>
              <a:t>DRAFT</a:t>
            </a:r>
          </a:p>
        </p:txBody>
      </p:sp>
      <p:pic>
        <p:nvPicPr>
          <p:cNvPr id="17" name="MIO_LOGOPLACEHOLDER#standard_16x9_top" hidden="1">
            <a:extLst>
              <a:ext uri="{FF2B5EF4-FFF2-40B4-BE49-F238E27FC236}">
                <a16:creationId xmlns:a16="http://schemas.microsoft.com/office/drawing/2014/main" id="{7C940CAF-3CDF-5295-C7DE-DCE0A9EBC0ED}"/>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500162" y="-508000"/>
            <a:ext cx="2907078" cy="961435"/>
          </a:xfrm>
          <a:prstGeom prst="rect">
            <a:avLst/>
          </a:prstGeom>
        </p:spPr>
      </p:pic>
      <p:sp>
        <p:nvSpPr>
          <p:cNvPr id="14" name="Footer">
            <a:extLst>
              <a:ext uri="{FF2B5EF4-FFF2-40B4-BE49-F238E27FC236}">
                <a16:creationId xmlns:a16="http://schemas.microsoft.com/office/drawing/2014/main" id="{7A675B80-8B78-A3EE-48CF-D2891537FF9D}"/>
              </a:ext>
            </a:extLst>
          </p:cNvPr>
          <p:cNvSpPr>
            <a:spLocks noGrp="1"/>
          </p:cNvSpPr>
          <p:nvPr>
            <p:ph type="ftr" sz="quarter" idx="3"/>
          </p:nvPr>
        </p:nvSpPr>
        <p:spPr>
          <a:xfrm>
            <a:off x="7210426" y="6388101"/>
            <a:ext cx="4032249" cy="143720"/>
          </a:xfrm>
          <a:prstGeom prst="rect">
            <a:avLst/>
          </a:prstGeom>
        </p:spPr>
        <p:txBody>
          <a:bodyPr vert="horz" wrap="none" lIns="0" tIns="0" rIns="0" bIns="0" rtlCol="0" anchor="b" anchorCtr="0">
            <a:noAutofit/>
          </a:bodyPr>
          <a:lstStyle>
            <a:lvl1pPr algn="r">
              <a:defRPr sz="800">
                <a:solidFill>
                  <a:sysClr val="windowText" lastClr="000000"/>
                </a:solidFill>
              </a:defRPr>
            </a:lvl1pPr>
          </a:lstStyle>
          <a:p>
            <a:endParaRPr lang="en-GB" dirty="0"/>
          </a:p>
        </p:txBody>
      </p:sp>
      <p:sp>
        <p:nvSpPr>
          <p:cNvPr id="19" name="Slide Number">
            <a:extLst>
              <a:ext uri="{FF2B5EF4-FFF2-40B4-BE49-F238E27FC236}">
                <a16:creationId xmlns:a16="http://schemas.microsoft.com/office/drawing/2014/main" id="{55260514-F356-1AB4-DEC8-B91C85C3089C}"/>
              </a:ext>
            </a:extLst>
          </p:cNvPr>
          <p:cNvSpPr>
            <a:spLocks noGrp="1"/>
          </p:cNvSpPr>
          <p:nvPr>
            <p:ph type="sldNum" sz="quarter" idx="4"/>
          </p:nvPr>
        </p:nvSpPr>
        <p:spPr>
          <a:xfrm>
            <a:off x="11328400" y="6388101"/>
            <a:ext cx="355600" cy="143720"/>
          </a:xfrm>
          <a:prstGeom prst="rect">
            <a:avLst/>
          </a:prstGeom>
        </p:spPr>
        <p:txBody>
          <a:bodyPr vert="horz" wrap="none" lIns="0" tIns="0" rIns="0" bIns="0" rtlCol="0" anchor="b" anchorCtr="0">
            <a:noAutofit/>
          </a:bodyPr>
          <a:lstStyle>
            <a:lvl1pPr algn="r">
              <a:defRPr sz="800">
                <a:solidFill>
                  <a:sysClr val="windowText" lastClr="000000"/>
                </a:solidFill>
              </a:defRPr>
            </a:lvl1pPr>
          </a:lstStyle>
          <a:p>
            <a:fld id="{1AB31D9B-80B6-41F8-B283-556E26E6158E}" type="slidenum">
              <a:rPr lang="en-GB"/>
              <a:pPr/>
              <a:t>‹#›</a:t>
            </a:fld>
            <a:endParaRPr lang="en-GB" dirty="0"/>
          </a:p>
        </p:txBody>
      </p:sp>
      <p:sp>
        <p:nvSpPr>
          <p:cNvPr id="21" name="TextBox 20">
            <a:extLst>
              <a:ext uri="{FF2B5EF4-FFF2-40B4-BE49-F238E27FC236}">
                <a16:creationId xmlns:a16="http://schemas.microsoft.com/office/drawing/2014/main" id="{58C5CD14-6AEF-BAE4-57B2-B8DB1F5EBE67}"/>
              </a:ext>
            </a:extLst>
          </p:cNvPr>
          <p:cNvSpPr txBox="1"/>
          <p:nvPr userDrawn="1"/>
        </p:nvSpPr>
        <p:spPr>
          <a:xfrm>
            <a:off x="11388491" y="6408709"/>
            <a:ext cx="24046"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t>|</a:t>
            </a:r>
          </a:p>
        </p:txBody>
      </p:sp>
      <p:sp>
        <p:nvSpPr>
          <p:cNvPr id="2" name="Year">
            <a:extLst>
              <a:ext uri="{FF2B5EF4-FFF2-40B4-BE49-F238E27FC236}">
                <a16:creationId xmlns:a16="http://schemas.microsoft.com/office/drawing/2014/main" id="{F24513CF-73E1-D789-25AB-4109B5815BC9}"/>
              </a:ext>
            </a:extLst>
          </p:cNvPr>
          <p:cNvSpPr txBox="1"/>
          <p:nvPr userDrawn="1"/>
        </p:nvSpPr>
        <p:spPr>
          <a:xfrm>
            <a:off x="508003" y="5777703"/>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buFont typeface="Arial" panose="020B0604020202020204" pitchFamily="34" charset="0"/>
              <a:buChar char="©"/>
            </a:pPr>
            <a:r>
              <a:rPr lang="en-GB" sz="500" dirty="0">
                <a:solidFill>
                  <a:schemeClr val="tx1"/>
                </a:solidFill>
                <a:latin typeface="Arial" panose="020B0604020202020204" pitchFamily="34" charset="0"/>
                <a:cs typeface="Arial" panose="020B0604020202020204" pitchFamily="34" charset="0"/>
              </a:rPr>
              <a:t>2023</a:t>
            </a:r>
          </a:p>
        </p:txBody>
      </p:sp>
      <p:sp>
        <p:nvSpPr>
          <p:cNvPr id="4" name="TextBox 3">
            <a:extLst>
              <a:ext uri="{FF2B5EF4-FFF2-40B4-BE49-F238E27FC236}">
                <a16:creationId xmlns:a16="http://schemas.microsoft.com/office/drawing/2014/main" id="{08D6AF69-3342-3B9C-6481-FE762E504E76}"/>
              </a:ext>
            </a:extLst>
          </p:cNvPr>
          <p:cNvSpPr txBox="1"/>
          <p:nvPr userDrawn="1">
            <p:custDataLst>
              <p:tags r:id="rId2"/>
            </p:custDataLst>
          </p:nvPr>
        </p:nvSpPr>
        <p:spPr>
          <a:xfrm>
            <a:off x="784228" y="5777703"/>
            <a:ext cx="1879597" cy="143722"/>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l">
              <a:buFontTx/>
              <a:buNone/>
            </a:pPr>
            <a:r>
              <a:rPr lang="en-GB" sz="500">
                <a:solidFill>
                  <a:schemeClr val="tx1"/>
                </a:solidFill>
                <a:latin typeface="Arial" panose="020B0604020202020204" pitchFamily="34" charset="0"/>
                <a:cs typeface="Arial" panose="020B0604020202020204" pitchFamily="34" charset="0"/>
              </a:rPr>
              <a:t>Grant Thornton International Ltd</a:t>
            </a:r>
            <a:endParaRPr lang="en-GB" sz="500" dirty="0">
              <a:solidFill>
                <a:schemeClr val="tx1"/>
              </a:solidFill>
              <a:latin typeface="Arial" panose="020B0604020202020204" pitchFamily="34" charset="0"/>
              <a:cs typeface="Arial" panose="020B0604020202020204" pitchFamily="34" charset="0"/>
            </a:endParaRPr>
          </a:p>
        </p:txBody>
      </p:sp>
      <p:pic>
        <p:nvPicPr>
          <p:cNvPr id="5" name="GT#standard_16x9_top">
            <a:extLst>
              <a:ext uri="{FF2B5EF4-FFF2-40B4-BE49-F238E27FC236}">
                <a16:creationId xmlns:a16="http://schemas.microsoft.com/office/drawing/2014/main" id="{82A28065-F35B-F1E8-9804-C7FC86D1F6B2}"/>
              </a:ext>
            </a:extLst>
          </p:cNvPr>
          <p:cNvPicPr>
            <a:picLocks noChangeAspect="1"/>
          </p:cNvPicPr>
          <p:nvPr userDrawn="1">
            <p:custDataLst>
              <p:tags r:id="rId3"/>
            </p:custDataLst>
          </p:nvPr>
        </p:nvPicPr>
        <p:blipFill>
          <a:blip r:embed="rId6"/>
          <a:srcRect/>
          <a:stretch/>
        </p:blipFill>
        <p:spPr>
          <a:xfrm>
            <a:off x="266191" y="134404"/>
            <a:ext cx="3675628" cy="1174159"/>
          </a:xfrm>
          <a:prstGeom prst="rect">
            <a:avLst/>
          </a:prstGeom>
        </p:spPr>
      </p:pic>
    </p:spTree>
    <p:extLst>
      <p:ext uri="{BB962C8B-B14F-4D97-AF65-F5344CB8AC3E}">
        <p14:creationId xmlns:p14="http://schemas.microsoft.com/office/powerpoint/2010/main" val="38235525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Vs">
    <p:spTree>
      <p:nvGrpSpPr>
        <p:cNvPr id="1" name=""/>
        <p:cNvGrpSpPr/>
        <p:nvPr/>
      </p:nvGrpSpPr>
      <p:grpSpPr>
        <a:xfrm>
          <a:off x="0" y="0"/>
          <a:ext cx="0" cy="0"/>
          <a:chOff x="0" y="0"/>
          <a:chExt cx="0" cy="0"/>
        </a:xfrm>
      </p:grpSpPr>
      <p:sp>
        <p:nvSpPr>
          <p:cNvPr id="7" name="Text 1"/>
          <p:cNvSpPr>
            <a:spLocks noGrp="1"/>
          </p:cNvSpPr>
          <p:nvPr>
            <p:ph type="body" sz="quarter" idx="12" hasCustomPrompt="1"/>
          </p:nvPr>
        </p:nvSpPr>
        <p:spPr>
          <a:xfrm>
            <a:off x="508001" y="2924175"/>
            <a:ext cx="5465762" cy="3060700"/>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3" name="Title"/>
          <p:cNvSpPr>
            <a:spLocks noGrp="1"/>
          </p:cNvSpPr>
          <p:nvPr>
            <p:ph type="title"/>
          </p:nvPr>
        </p:nvSpPr>
        <p:spPr/>
        <p:txBody>
          <a:bodyPr/>
          <a:lstStyle/>
          <a:p>
            <a:r>
              <a:rPr lang="en-US"/>
              <a:t>Click to edit Master title style</a:t>
            </a:r>
          </a:p>
        </p:txBody>
      </p:sp>
      <p:sp>
        <p:nvSpPr>
          <p:cNvPr id="8" name="Text 1">
            <a:extLst>
              <a:ext uri="{FF2B5EF4-FFF2-40B4-BE49-F238E27FC236}">
                <a16:creationId xmlns:a16="http://schemas.microsoft.com/office/drawing/2014/main" id="{EC4A0402-7396-053D-AA37-CDFAF3B9632F}"/>
              </a:ext>
            </a:extLst>
          </p:cNvPr>
          <p:cNvSpPr>
            <a:spLocks noGrp="1"/>
          </p:cNvSpPr>
          <p:nvPr>
            <p:ph type="body" sz="quarter" idx="15" hasCustomPrompt="1"/>
          </p:nvPr>
        </p:nvSpPr>
        <p:spPr>
          <a:xfrm>
            <a:off x="1666875" y="1725613"/>
            <a:ext cx="4306887" cy="971550"/>
          </a:xfrm>
          <a:prstGeom prst="rect">
            <a:avLst/>
          </a:prstGeom>
        </p:spPr>
        <p:txBody>
          <a:bodyPr vert="horz" wrap="square" lIns="0" tIns="0" rIns="0" bIns="0" rtlCol="0" anchor="t" anchorCtr="0">
            <a:noAutofit/>
          </a:bodyPr>
          <a:lstStyle>
            <a:lvl1pPr>
              <a:spcAft>
                <a:spcPts val="0"/>
              </a:spcAft>
              <a:defRPr lang="en-US" sz="1050" dirty="0">
                <a:solidFill>
                  <a:schemeClr val="accent1"/>
                </a:solidFill>
              </a:defRPr>
            </a:lvl1pPr>
            <a:lvl2pPr>
              <a:spcAft>
                <a:spcPts val="400"/>
              </a:spcAft>
              <a:defRPr lang="en-US" sz="1050" b="0" dirty="0"/>
            </a:lvl2pPr>
            <a:lvl3pPr>
              <a:spcAft>
                <a:spcPts val="0"/>
              </a:spcAft>
              <a:defRPr lang="en-US" sz="1050" b="0" dirty="0"/>
            </a:lvl3pPr>
            <a:lvl4pPr>
              <a:spcAft>
                <a:spcPts val="0"/>
              </a:spcAft>
              <a:defRPr lang="en-US" sz="10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11" name="Picture Placeholder 10">
            <a:extLst>
              <a:ext uri="{FF2B5EF4-FFF2-40B4-BE49-F238E27FC236}">
                <a16:creationId xmlns:a16="http://schemas.microsoft.com/office/drawing/2014/main" id="{7E8AEB13-3929-5620-674D-79DA562D3C91}"/>
              </a:ext>
            </a:extLst>
          </p:cNvPr>
          <p:cNvSpPr>
            <a:spLocks noGrp="1"/>
          </p:cNvSpPr>
          <p:nvPr>
            <p:ph type="pic" sz="quarter" idx="16" hasCustomPrompt="1"/>
          </p:nvPr>
        </p:nvSpPr>
        <p:spPr>
          <a:xfrm>
            <a:off x="507999" y="1725613"/>
            <a:ext cx="971551" cy="971550"/>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
        <p:nvSpPr>
          <p:cNvPr id="12" name="Text 1">
            <a:extLst>
              <a:ext uri="{FF2B5EF4-FFF2-40B4-BE49-F238E27FC236}">
                <a16:creationId xmlns:a16="http://schemas.microsoft.com/office/drawing/2014/main" id="{66EA190D-24CE-F9D6-38E1-75AE92880124}"/>
              </a:ext>
            </a:extLst>
          </p:cNvPr>
          <p:cNvSpPr>
            <a:spLocks noGrp="1"/>
          </p:cNvSpPr>
          <p:nvPr>
            <p:ph type="body" sz="quarter" idx="17" hasCustomPrompt="1"/>
          </p:nvPr>
        </p:nvSpPr>
        <p:spPr>
          <a:xfrm>
            <a:off x="6216650" y="2924175"/>
            <a:ext cx="5465762" cy="3060700"/>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ext 1">
            <a:extLst>
              <a:ext uri="{FF2B5EF4-FFF2-40B4-BE49-F238E27FC236}">
                <a16:creationId xmlns:a16="http://schemas.microsoft.com/office/drawing/2014/main" id="{5F2D8555-3EED-3F06-4941-3218CDDC6288}"/>
              </a:ext>
            </a:extLst>
          </p:cNvPr>
          <p:cNvSpPr>
            <a:spLocks noGrp="1"/>
          </p:cNvSpPr>
          <p:nvPr>
            <p:ph type="body" sz="quarter" idx="18" hasCustomPrompt="1"/>
          </p:nvPr>
        </p:nvSpPr>
        <p:spPr>
          <a:xfrm>
            <a:off x="7375524" y="1725613"/>
            <a:ext cx="4306887" cy="971550"/>
          </a:xfrm>
          <a:prstGeom prst="rect">
            <a:avLst/>
          </a:prstGeom>
        </p:spPr>
        <p:txBody>
          <a:bodyPr vert="horz" wrap="square" lIns="0" tIns="0" rIns="0" bIns="0" rtlCol="0" anchor="t" anchorCtr="0">
            <a:noAutofit/>
          </a:bodyPr>
          <a:lstStyle>
            <a:lvl1pPr>
              <a:spcAft>
                <a:spcPts val="0"/>
              </a:spcAft>
              <a:defRPr lang="en-US" sz="1050" dirty="0">
                <a:solidFill>
                  <a:schemeClr val="accent1"/>
                </a:solidFill>
              </a:defRPr>
            </a:lvl1pPr>
            <a:lvl2pPr>
              <a:spcAft>
                <a:spcPts val="400"/>
              </a:spcAft>
              <a:defRPr lang="en-US" sz="1050" b="0" dirty="0"/>
            </a:lvl2pPr>
            <a:lvl3pPr>
              <a:spcAft>
                <a:spcPts val="0"/>
              </a:spcAft>
              <a:defRPr lang="en-US" sz="1050" b="0" dirty="0"/>
            </a:lvl3pPr>
            <a:lvl4pPr>
              <a:spcAft>
                <a:spcPts val="0"/>
              </a:spcAft>
              <a:defRPr lang="en-US" sz="10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14" name="Picture Placeholder 10">
            <a:extLst>
              <a:ext uri="{FF2B5EF4-FFF2-40B4-BE49-F238E27FC236}">
                <a16:creationId xmlns:a16="http://schemas.microsoft.com/office/drawing/2014/main" id="{70A67C77-C47A-6FD7-6D5F-A58534922092}"/>
              </a:ext>
            </a:extLst>
          </p:cNvPr>
          <p:cNvSpPr>
            <a:spLocks noGrp="1"/>
          </p:cNvSpPr>
          <p:nvPr>
            <p:ph type="pic" sz="quarter" idx="19" hasCustomPrompt="1"/>
          </p:nvPr>
        </p:nvSpPr>
        <p:spPr>
          <a:xfrm>
            <a:off x="6216648" y="1725613"/>
            <a:ext cx="971551" cy="971550"/>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
        <p:nvSpPr>
          <p:cNvPr id="9" name="Footer Placeholder 8">
            <a:extLst>
              <a:ext uri="{FF2B5EF4-FFF2-40B4-BE49-F238E27FC236}">
                <a16:creationId xmlns:a16="http://schemas.microsoft.com/office/drawing/2014/main" id="{98059F07-C71C-759B-253C-A73EAE5DAD8A}"/>
              </a:ext>
            </a:extLst>
          </p:cNvPr>
          <p:cNvSpPr>
            <a:spLocks noGrp="1"/>
          </p:cNvSpPr>
          <p:nvPr>
            <p:ph type="ftr" sz="quarter" idx="20"/>
          </p:nvPr>
        </p:nvSpPr>
        <p:spPr/>
        <p:txBody>
          <a:bodyPr/>
          <a:lstStyle/>
          <a:p>
            <a:endParaRPr lang="en-GB" dirty="0"/>
          </a:p>
        </p:txBody>
      </p:sp>
      <p:sp>
        <p:nvSpPr>
          <p:cNvPr id="10" name="Slide Number Placeholder 9">
            <a:extLst>
              <a:ext uri="{FF2B5EF4-FFF2-40B4-BE49-F238E27FC236}">
                <a16:creationId xmlns:a16="http://schemas.microsoft.com/office/drawing/2014/main" id="{BCC897EE-E715-DB95-5E38-97EF16902233}"/>
              </a:ext>
            </a:extLst>
          </p:cNvPr>
          <p:cNvSpPr>
            <a:spLocks noGrp="1"/>
          </p:cNvSpPr>
          <p:nvPr>
            <p:ph type="sldNum" sz="quarter" idx="21"/>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15444052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7" name="Text 1"/>
          <p:cNvSpPr>
            <a:spLocks noGrp="1"/>
          </p:cNvSpPr>
          <p:nvPr>
            <p:ph type="body" sz="quarter" idx="12" hasCustomPrompt="1"/>
          </p:nvPr>
        </p:nvSpPr>
        <p:spPr>
          <a:xfrm>
            <a:off x="508000" y="1725613"/>
            <a:ext cx="3562349" cy="4259262"/>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3" name="Title"/>
          <p:cNvSpPr>
            <a:spLocks noGrp="1"/>
          </p:cNvSpPr>
          <p:nvPr>
            <p:ph type="title"/>
          </p:nvPr>
        </p:nvSpPr>
        <p:spPr/>
        <p:txBody>
          <a:bodyPr/>
          <a:lstStyle/>
          <a:p>
            <a:r>
              <a:rPr lang="en-US"/>
              <a:t>Click to edit Master title style</a:t>
            </a:r>
          </a:p>
        </p:txBody>
      </p:sp>
      <p:sp>
        <p:nvSpPr>
          <p:cNvPr id="8" name="Text 1">
            <a:extLst>
              <a:ext uri="{FF2B5EF4-FFF2-40B4-BE49-F238E27FC236}">
                <a16:creationId xmlns:a16="http://schemas.microsoft.com/office/drawing/2014/main" id="{EC4A0402-7396-053D-AA37-CDFAF3B9632F}"/>
              </a:ext>
            </a:extLst>
          </p:cNvPr>
          <p:cNvSpPr>
            <a:spLocks noGrp="1"/>
          </p:cNvSpPr>
          <p:nvPr>
            <p:ph type="body" sz="quarter" idx="15" hasCustomPrompt="1"/>
          </p:nvPr>
        </p:nvSpPr>
        <p:spPr>
          <a:xfrm>
            <a:off x="5473701" y="1725613"/>
            <a:ext cx="2403474" cy="971550"/>
          </a:xfrm>
          <a:prstGeom prst="rect">
            <a:avLst/>
          </a:prstGeom>
        </p:spPr>
        <p:txBody>
          <a:bodyPr vert="horz" wrap="square" lIns="0" tIns="0" rIns="0" bIns="0" rtlCol="0" anchor="t" anchorCtr="0">
            <a:noAutofit/>
          </a:bodyPr>
          <a:lstStyle>
            <a:lvl1pPr>
              <a:spcAft>
                <a:spcPts val="0"/>
              </a:spcAft>
              <a:defRPr lang="en-US" sz="1050" dirty="0">
                <a:solidFill>
                  <a:schemeClr val="accent1"/>
                </a:solidFill>
              </a:defRPr>
            </a:lvl1pPr>
            <a:lvl2pPr>
              <a:spcAft>
                <a:spcPts val="400"/>
              </a:spcAft>
              <a:defRPr lang="en-US" sz="1050" b="0" dirty="0"/>
            </a:lvl2pPr>
            <a:lvl3pPr>
              <a:spcAft>
                <a:spcPts val="0"/>
              </a:spcAft>
              <a:defRPr lang="en-US" sz="1050" b="0" dirty="0"/>
            </a:lvl3pPr>
            <a:lvl4pPr>
              <a:spcAft>
                <a:spcPts val="0"/>
              </a:spcAft>
              <a:defRPr lang="en-US" sz="10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11" name="Picture Placeholder 10">
            <a:extLst>
              <a:ext uri="{FF2B5EF4-FFF2-40B4-BE49-F238E27FC236}">
                <a16:creationId xmlns:a16="http://schemas.microsoft.com/office/drawing/2014/main" id="{7E8AEB13-3929-5620-674D-79DA562D3C91}"/>
              </a:ext>
            </a:extLst>
          </p:cNvPr>
          <p:cNvSpPr>
            <a:spLocks noGrp="1"/>
          </p:cNvSpPr>
          <p:nvPr>
            <p:ph type="pic" sz="quarter" idx="16" hasCustomPrompt="1"/>
          </p:nvPr>
        </p:nvSpPr>
        <p:spPr>
          <a:xfrm>
            <a:off x="4314825" y="1725613"/>
            <a:ext cx="971551" cy="971550"/>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
        <p:nvSpPr>
          <p:cNvPr id="6" name="Text 1">
            <a:extLst>
              <a:ext uri="{FF2B5EF4-FFF2-40B4-BE49-F238E27FC236}">
                <a16:creationId xmlns:a16="http://schemas.microsoft.com/office/drawing/2014/main" id="{548028FB-DA90-43CF-84C1-BFB5B320DA16}"/>
              </a:ext>
            </a:extLst>
          </p:cNvPr>
          <p:cNvSpPr>
            <a:spLocks noGrp="1"/>
          </p:cNvSpPr>
          <p:nvPr>
            <p:ph type="body" sz="quarter" idx="17" hasCustomPrompt="1"/>
          </p:nvPr>
        </p:nvSpPr>
        <p:spPr>
          <a:xfrm>
            <a:off x="9280526" y="1725613"/>
            <a:ext cx="2403474" cy="971550"/>
          </a:xfrm>
          <a:prstGeom prst="rect">
            <a:avLst/>
          </a:prstGeom>
        </p:spPr>
        <p:txBody>
          <a:bodyPr vert="horz" wrap="square" lIns="0" tIns="0" rIns="0" bIns="0" rtlCol="0" anchor="t" anchorCtr="0">
            <a:noAutofit/>
          </a:bodyPr>
          <a:lstStyle>
            <a:lvl1pPr>
              <a:spcAft>
                <a:spcPts val="0"/>
              </a:spcAft>
              <a:defRPr lang="en-US" sz="1050" dirty="0">
                <a:solidFill>
                  <a:schemeClr val="accent1"/>
                </a:solidFill>
              </a:defRPr>
            </a:lvl1pPr>
            <a:lvl2pPr>
              <a:spcAft>
                <a:spcPts val="400"/>
              </a:spcAft>
              <a:defRPr lang="en-US" sz="1050" b="0" dirty="0"/>
            </a:lvl2pPr>
            <a:lvl3pPr>
              <a:spcAft>
                <a:spcPts val="0"/>
              </a:spcAft>
              <a:defRPr lang="en-US" sz="1050" b="0" dirty="0"/>
            </a:lvl3pPr>
            <a:lvl4pPr>
              <a:spcAft>
                <a:spcPts val="0"/>
              </a:spcAft>
              <a:defRPr lang="en-US" sz="10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9" name="Picture Placeholder 10">
            <a:extLst>
              <a:ext uri="{FF2B5EF4-FFF2-40B4-BE49-F238E27FC236}">
                <a16:creationId xmlns:a16="http://schemas.microsoft.com/office/drawing/2014/main" id="{D33D821A-95C2-6040-EBD3-7BF508CBC4F1}"/>
              </a:ext>
            </a:extLst>
          </p:cNvPr>
          <p:cNvSpPr>
            <a:spLocks noGrp="1"/>
          </p:cNvSpPr>
          <p:nvPr>
            <p:ph type="pic" sz="quarter" idx="18" hasCustomPrompt="1"/>
          </p:nvPr>
        </p:nvSpPr>
        <p:spPr>
          <a:xfrm>
            <a:off x="8121650" y="1725613"/>
            <a:ext cx="971551" cy="971550"/>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
        <p:nvSpPr>
          <p:cNvPr id="10" name="Text 1">
            <a:extLst>
              <a:ext uri="{FF2B5EF4-FFF2-40B4-BE49-F238E27FC236}">
                <a16:creationId xmlns:a16="http://schemas.microsoft.com/office/drawing/2014/main" id="{AF7AA4FF-18C6-689C-B80A-40C3FF98C0D4}"/>
              </a:ext>
            </a:extLst>
          </p:cNvPr>
          <p:cNvSpPr>
            <a:spLocks noGrp="1"/>
          </p:cNvSpPr>
          <p:nvPr>
            <p:ph type="body" sz="quarter" idx="19" hasCustomPrompt="1"/>
          </p:nvPr>
        </p:nvSpPr>
        <p:spPr>
          <a:xfrm>
            <a:off x="5473701" y="3287415"/>
            <a:ext cx="2403474" cy="971550"/>
          </a:xfrm>
          <a:prstGeom prst="rect">
            <a:avLst/>
          </a:prstGeom>
        </p:spPr>
        <p:txBody>
          <a:bodyPr vert="horz" wrap="square" lIns="0" tIns="0" rIns="0" bIns="0" rtlCol="0" anchor="t" anchorCtr="0">
            <a:noAutofit/>
          </a:bodyPr>
          <a:lstStyle>
            <a:lvl1pPr>
              <a:spcAft>
                <a:spcPts val="0"/>
              </a:spcAft>
              <a:defRPr lang="en-US" sz="1050" dirty="0">
                <a:solidFill>
                  <a:schemeClr val="accent1"/>
                </a:solidFill>
              </a:defRPr>
            </a:lvl1pPr>
            <a:lvl2pPr>
              <a:spcAft>
                <a:spcPts val="400"/>
              </a:spcAft>
              <a:defRPr lang="en-US" sz="1050" b="0" dirty="0"/>
            </a:lvl2pPr>
            <a:lvl3pPr>
              <a:spcAft>
                <a:spcPts val="0"/>
              </a:spcAft>
              <a:defRPr lang="en-US" sz="1050" b="0" dirty="0"/>
            </a:lvl3pPr>
            <a:lvl4pPr>
              <a:spcAft>
                <a:spcPts val="0"/>
              </a:spcAft>
              <a:defRPr lang="en-US" sz="10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15" name="Picture Placeholder 10">
            <a:extLst>
              <a:ext uri="{FF2B5EF4-FFF2-40B4-BE49-F238E27FC236}">
                <a16:creationId xmlns:a16="http://schemas.microsoft.com/office/drawing/2014/main" id="{A8E5A670-A2B6-13DD-4C66-8567E11C7796}"/>
              </a:ext>
            </a:extLst>
          </p:cNvPr>
          <p:cNvSpPr>
            <a:spLocks noGrp="1"/>
          </p:cNvSpPr>
          <p:nvPr>
            <p:ph type="pic" sz="quarter" idx="20" hasCustomPrompt="1"/>
          </p:nvPr>
        </p:nvSpPr>
        <p:spPr>
          <a:xfrm>
            <a:off x="4314825" y="3287415"/>
            <a:ext cx="971551" cy="971550"/>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
        <p:nvSpPr>
          <p:cNvPr id="16" name="Text 1">
            <a:extLst>
              <a:ext uri="{FF2B5EF4-FFF2-40B4-BE49-F238E27FC236}">
                <a16:creationId xmlns:a16="http://schemas.microsoft.com/office/drawing/2014/main" id="{199F64A4-9EDA-BF73-CD73-D5F5D66EFD04}"/>
              </a:ext>
            </a:extLst>
          </p:cNvPr>
          <p:cNvSpPr>
            <a:spLocks noGrp="1"/>
          </p:cNvSpPr>
          <p:nvPr>
            <p:ph type="body" sz="quarter" idx="21" hasCustomPrompt="1"/>
          </p:nvPr>
        </p:nvSpPr>
        <p:spPr>
          <a:xfrm>
            <a:off x="9280526" y="3287415"/>
            <a:ext cx="2403474" cy="971550"/>
          </a:xfrm>
          <a:prstGeom prst="rect">
            <a:avLst/>
          </a:prstGeom>
        </p:spPr>
        <p:txBody>
          <a:bodyPr vert="horz" wrap="square" lIns="0" tIns="0" rIns="0" bIns="0" rtlCol="0" anchor="t" anchorCtr="0">
            <a:noAutofit/>
          </a:bodyPr>
          <a:lstStyle>
            <a:lvl1pPr>
              <a:spcAft>
                <a:spcPts val="0"/>
              </a:spcAft>
              <a:defRPr lang="en-US" sz="1050" dirty="0">
                <a:solidFill>
                  <a:schemeClr val="accent1"/>
                </a:solidFill>
              </a:defRPr>
            </a:lvl1pPr>
            <a:lvl2pPr>
              <a:spcAft>
                <a:spcPts val="400"/>
              </a:spcAft>
              <a:defRPr lang="en-US" sz="1050" b="0" dirty="0"/>
            </a:lvl2pPr>
            <a:lvl3pPr>
              <a:spcAft>
                <a:spcPts val="0"/>
              </a:spcAft>
              <a:defRPr lang="en-US" sz="1050" b="0" dirty="0"/>
            </a:lvl3pPr>
            <a:lvl4pPr>
              <a:spcAft>
                <a:spcPts val="0"/>
              </a:spcAft>
              <a:defRPr lang="en-US" sz="10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17" name="Picture Placeholder 10">
            <a:extLst>
              <a:ext uri="{FF2B5EF4-FFF2-40B4-BE49-F238E27FC236}">
                <a16:creationId xmlns:a16="http://schemas.microsoft.com/office/drawing/2014/main" id="{74A51D79-A6D0-2A7A-4355-263F55F25E0B}"/>
              </a:ext>
            </a:extLst>
          </p:cNvPr>
          <p:cNvSpPr>
            <a:spLocks noGrp="1"/>
          </p:cNvSpPr>
          <p:nvPr>
            <p:ph type="pic" sz="quarter" idx="22" hasCustomPrompt="1"/>
          </p:nvPr>
        </p:nvSpPr>
        <p:spPr>
          <a:xfrm>
            <a:off x="8121650" y="3287415"/>
            <a:ext cx="971551" cy="971550"/>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
        <p:nvSpPr>
          <p:cNvPr id="18" name="Text 1">
            <a:extLst>
              <a:ext uri="{FF2B5EF4-FFF2-40B4-BE49-F238E27FC236}">
                <a16:creationId xmlns:a16="http://schemas.microsoft.com/office/drawing/2014/main" id="{5FB193B9-3BD9-65A6-FC0E-A481550B47D9}"/>
              </a:ext>
            </a:extLst>
          </p:cNvPr>
          <p:cNvSpPr>
            <a:spLocks noGrp="1"/>
          </p:cNvSpPr>
          <p:nvPr>
            <p:ph type="body" sz="quarter" idx="23" hasCustomPrompt="1"/>
          </p:nvPr>
        </p:nvSpPr>
        <p:spPr>
          <a:xfrm>
            <a:off x="5473701" y="4768850"/>
            <a:ext cx="2403474" cy="971550"/>
          </a:xfrm>
          <a:prstGeom prst="rect">
            <a:avLst/>
          </a:prstGeom>
        </p:spPr>
        <p:txBody>
          <a:bodyPr vert="horz" wrap="square" lIns="0" tIns="0" rIns="0" bIns="0" rtlCol="0" anchor="t" anchorCtr="0">
            <a:noAutofit/>
          </a:bodyPr>
          <a:lstStyle>
            <a:lvl1pPr>
              <a:spcAft>
                <a:spcPts val="0"/>
              </a:spcAft>
              <a:defRPr lang="en-US" sz="1050" dirty="0">
                <a:solidFill>
                  <a:schemeClr val="accent1"/>
                </a:solidFill>
              </a:defRPr>
            </a:lvl1pPr>
            <a:lvl2pPr>
              <a:spcAft>
                <a:spcPts val="400"/>
              </a:spcAft>
              <a:defRPr lang="en-US" sz="1050" b="0" dirty="0"/>
            </a:lvl2pPr>
            <a:lvl3pPr>
              <a:spcAft>
                <a:spcPts val="0"/>
              </a:spcAft>
              <a:defRPr lang="en-US" sz="1050" b="0" dirty="0"/>
            </a:lvl3pPr>
            <a:lvl4pPr>
              <a:spcAft>
                <a:spcPts val="0"/>
              </a:spcAft>
              <a:defRPr lang="en-US" sz="10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19" name="Picture Placeholder 10">
            <a:extLst>
              <a:ext uri="{FF2B5EF4-FFF2-40B4-BE49-F238E27FC236}">
                <a16:creationId xmlns:a16="http://schemas.microsoft.com/office/drawing/2014/main" id="{4DCA9D31-4E83-B565-2771-6CFAB731E5C0}"/>
              </a:ext>
            </a:extLst>
          </p:cNvPr>
          <p:cNvSpPr>
            <a:spLocks noGrp="1"/>
          </p:cNvSpPr>
          <p:nvPr>
            <p:ph type="pic" sz="quarter" idx="24" hasCustomPrompt="1"/>
          </p:nvPr>
        </p:nvSpPr>
        <p:spPr>
          <a:xfrm>
            <a:off x="4314825" y="4768850"/>
            <a:ext cx="971551" cy="971550"/>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
        <p:nvSpPr>
          <p:cNvPr id="20" name="Text 1">
            <a:extLst>
              <a:ext uri="{FF2B5EF4-FFF2-40B4-BE49-F238E27FC236}">
                <a16:creationId xmlns:a16="http://schemas.microsoft.com/office/drawing/2014/main" id="{EA48B93D-EE77-0BF7-E1EC-78CC63DA3D99}"/>
              </a:ext>
            </a:extLst>
          </p:cNvPr>
          <p:cNvSpPr>
            <a:spLocks noGrp="1"/>
          </p:cNvSpPr>
          <p:nvPr>
            <p:ph type="body" sz="quarter" idx="25" hasCustomPrompt="1"/>
          </p:nvPr>
        </p:nvSpPr>
        <p:spPr>
          <a:xfrm>
            <a:off x="9280526" y="4768850"/>
            <a:ext cx="2403474" cy="971550"/>
          </a:xfrm>
          <a:prstGeom prst="rect">
            <a:avLst/>
          </a:prstGeom>
        </p:spPr>
        <p:txBody>
          <a:bodyPr vert="horz" wrap="square" lIns="0" tIns="0" rIns="0" bIns="0" rtlCol="0" anchor="t" anchorCtr="0">
            <a:noAutofit/>
          </a:bodyPr>
          <a:lstStyle>
            <a:lvl1pPr>
              <a:spcAft>
                <a:spcPts val="0"/>
              </a:spcAft>
              <a:defRPr lang="en-US" sz="1050" dirty="0">
                <a:solidFill>
                  <a:schemeClr val="accent1"/>
                </a:solidFill>
              </a:defRPr>
            </a:lvl1pPr>
            <a:lvl2pPr>
              <a:spcAft>
                <a:spcPts val="400"/>
              </a:spcAft>
              <a:defRPr lang="en-US" sz="1050" b="0" dirty="0"/>
            </a:lvl2pPr>
            <a:lvl3pPr>
              <a:spcAft>
                <a:spcPts val="0"/>
              </a:spcAft>
              <a:defRPr lang="en-US" sz="1050" b="0" dirty="0"/>
            </a:lvl3pPr>
            <a:lvl4pPr>
              <a:spcAft>
                <a:spcPts val="0"/>
              </a:spcAft>
              <a:defRPr lang="en-US" sz="10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21" name="Picture Placeholder 10">
            <a:extLst>
              <a:ext uri="{FF2B5EF4-FFF2-40B4-BE49-F238E27FC236}">
                <a16:creationId xmlns:a16="http://schemas.microsoft.com/office/drawing/2014/main" id="{A7FBE63D-CBD0-224F-8855-D30D80343910}"/>
              </a:ext>
            </a:extLst>
          </p:cNvPr>
          <p:cNvSpPr>
            <a:spLocks noGrp="1"/>
          </p:cNvSpPr>
          <p:nvPr>
            <p:ph type="pic" sz="quarter" idx="26" hasCustomPrompt="1"/>
          </p:nvPr>
        </p:nvSpPr>
        <p:spPr>
          <a:xfrm>
            <a:off x="8121650" y="4768850"/>
            <a:ext cx="971551" cy="971550"/>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
        <p:nvSpPr>
          <p:cNvPr id="2" name="Footer Placeholder 1">
            <a:extLst>
              <a:ext uri="{FF2B5EF4-FFF2-40B4-BE49-F238E27FC236}">
                <a16:creationId xmlns:a16="http://schemas.microsoft.com/office/drawing/2014/main" id="{7A4CDB0E-BA79-E550-C006-2C48ADE2C0FE}"/>
              </a:ext>
            </a:extLst>
          </p:cNvPr>
          <p:cNvSpPr>
            <a:spLocks noGrp="1"/>
          </p:cNvSpPr>
          <p:nvPr>
            <p:ph type="ftr" sz="quarter" idx="27"/>
          </p:nvPr>
        </p:nvSpPr>
        <p:spPr/>
        <p:txBody>
          <a:bodyPr/>
          <a:lstStyle/>
          <a:p>
            <a:endParaRPr lang="en-GB" dirty="0"/>
          </a:p>
        </p:txBody>
      </p:sp>
      <p:sp>
        <p:nvSpPr>
          <p:cNvPr id="12" name="Slide Number Placeholder 11">
            <a:extLst>
              <a:ext uri="{FF2B5EF4-FFF2-40B4-BE49-F238E27FC236}">
                <a16:creationId xmlns:a16="http://schemas.microsoft.com/office/drawing/2014/main" id="{553CEE27-FB43-7B1A-BE59-645681233346}"/>
              </a:ext>
            </a:extLst>
          </p:cNvPr>
          <p:cNvSpPr>
            <a:spLocks noGrp="1"/>
          </p:cNvSpPr>
          <p:nvPr>
            <p:ph type="sldNum" sz="quarter" idx="28"/>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31887441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shaded boxes with icons and header">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p>
        </p:txBody>
      </p:sp>
      <p:sp>
        <p:nvSpPr>
          <p:cNvPr id="8" name="Content">
            <a:extLst>
              <a:ext uri="{FF2B5EF4-FFF2-40B4-BE49-F238E27FC236}">
                <a16:creationId xmlns:a16="http://schemas.microsoft.com/office/drawing/2014/main" id="{011F6DDE-0B6B-899C-08FD-72EFDF2B148D}"/>
              </a:ext>
            </a:extLst>
          </p:cNvPr>
          <p:cNvSpPr>
            <a:spLocks noGrp="1"/>
          </p:cNvSpPr>
          <p:nvPr>
            <p:ph sz="quarter" idx="15"/>
          </p:nvPr>
        </p:nvSpPr>
        <p:spPr>
          <a:xfrm>
            <a:off x="508000" y="1724025"/>
            <a:ext cx="11176000" cy="1560513"/>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a:extLst>
              <a:ext uri="{FF2B5EF4-FFF2-40B4-BE49-F238E27FC236}">
                <a16:creationId xmlns:a16="http://schemas.microsoft.com/office/drawing/2014/main" id="{660FF9CC-B1EF-7EAC-0516-96C6B0846D7E}"/>
              </a:ext>
            </a:extLst>
          </p:cNvPr>
          <p:cNvSpPr>
            <a:spLocks noGrp="1"/>
          </p:cNvSpPr>
          <p:nvPr>
            <p:ph sz="quarter" idx="16" hasCustomPrompt="1"/>
          </p:nvPr>
        </p:nvSpPr>
        <p:spPr>
          <a:xfrm>
            <a:off x="508000" y="3549650"/>
            <a:ext cx="3562350" cy="2435225"/>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a:solidFill>
            <a:schemeClr val="accent1"/>
          </a:solidFill>
        </p:spPr>
        <p:txBody>
          <a:bodyPr wrap="square" lIns="108000" tIns="828000" rIns="108000" bIns="108000">
            <a:noAutofit/>
          </a:bodyPr>
          <a:lstStyle>
            <a:lvl1pPr>
              <a:defRPr sz="1600">
                <a:solidFill>
                  <a:schemeClr val="accent2"/>
                </a:solidFill>
              </a:defRPr>
            </a:lvl1pPr>
            <a:lvl2pPr>
              <a:defRPr sz="1200">
                <a:solidFill>
                  <a:schemeClr val="bg1"/>
                </a:solidFill>
              </a:defRPr>
            </a:lvl2pPr>
            <a:lvl3pPr>
              <a:defRPr sz="1200">
                <a:solidFill>
                  <a:schemeClr val="accent5"/>
                </a:solidFill>
              </a:defRPr>
            </a:lvl3pPr>
            <a:lvl4pPr>
              <a:defRPr sz="1200">
                <a:solidFill>
                  <a:schemeClr val="bg1"/>
                </a:solidFill>
              </a:defRPr>
            </a:lvl4pPr>
            <a:lvl5pPr>
              <a:defRPr sz="1200">
                <a:solidFill>
                  <a:schemeClr val="bg1"/>
                </a:solidFill>
              </a:defRPr>
            </a:lvl5pPr>
            <a:lvl6pPr>
              <a:defRPr sz="1100">
                <a:solidFill>
                  <a:schemeClr val="bg1"/>
                </a:solidFill>
              </a:defRPr>
            </a:lvl6pPr>
            <a:lvl7pPr>
              <a:defRPr sz="1100">
                <a:solidFill>
                  <a:schemeClr val="bg1"/>
                </a:solidFill>
              </a:defRPr>
            </a:lvl7pPr>
            <a:lvl8pPr>
              <a:defRPr sz="1200">
                <a:solidFill>
                  <a:schemeClr val="bg1"/>
                </a:solidFill>
              </a:defRPr>
            </a:lvl8pPr>
            <a:lvl9pPr>
              <a:defRPr sz="1200">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7" name="Picture Placeholder 6">
            <a:extLst>
              <a:ext uri="{FF2B5EF4-FFF2-40B4-BE49-F238E27FC236}">
                <a16:creationId xmlns:a16="http://schemas.microsoft.com/office/drawing/2014/main" id="{DFB94147-36CB-B4BD-A9F1-37FB1EFDF042}"/>
              </a:ext>
            </a:extLst>
          </p:cNvPr>
          <p:cNvSpPr>
            <a:spLocks noGrp="1" noChangeAspect="1"/>
          </p:cNvSpPr>
          <p:nvPr>
            <p:ph type="pic" sz="quarter" idx="17"/>
          </p:nvPr>
        </p:nvSpPr>
        <p:spPr>
          <a:xfrm>
            <a:off x="647701" y="3667126"/>
            <a:ext cx="612000" cy="612000"/>
          </a:xfrm>
        </p:spPr>
        <p:txBody>
          <a:bodyPr/>
          <a:lstStyle/>
          <a:p>
            <a:r>
              <a:rPr lang="en-US"/>
              <a:t>Click icon to add picture</a:t>
            </a:r>
            <a:endParaRPr lang="en-GB"/>
          </a:p>
        </p:txBody>
      </p:sp>
      <p:sp>
        <p:nvSpPr>
          <p:cNvPr id="9" name="Content">
            <a:extLst>
              <a:ext uri="{FF2B5EF4-FFF2-40B4-BE49-F238E27FC236}">
                <a16:creationId xmlns:a16="http://schemas.microsoft.com/office/drawing/2014/main" id="{7D00D819-BF7F-D6B1-0819-0BFCF6D8FC0C}"/>
              </a:ext>
            </a:extLst>
          </p:cNvPr>
          <p:cNvSpPr>
            <a:spLocks noGrp="1"/>
          </p:cNvSpPr>
          <p:nvPr>
            <p:ph sz="quarter" idx="18" hasCustomPrompt="1"/>
          </p:nvPr>
        </p:nvSpPr>
        <p:spPr>
          <a:xfrm>
            <a:off x="4313238" y="3549650"/>
            <a:ext cx="3562350" cy="2435225"/>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a:solidFill>
            <a:schemeClr val="accent1"/>
          </a:solidFill>
        </p:spPr>
        <p:txBody>
          <a:bodyPr wrap="square" lIns="108000" tIns="828000" rIns="108000" bIns="108000">
            <a:noAutofit/>
          </a:bodyPr>
          <a:lstStyle>
            <a:lvl1pPr>
              <a:defRPr sz="1600">
                <a:solidFill>
                  <a:schemeClr val="accent2"/>
                </a:solidFill>
              </a:defRPr>
            </a:lvl1pPr>
            <a:lvl2pPr>
              <a:defRPr sz="1200">
                <a:solidFill>
                  <a:schemeClr val="bg1"/>
                </a:solidFill>
              </a:defRPr>
            </a:lvl2pPr>
            <a:lvl3pPr>
              <a:defRPr sz="1200">
                <a:solidFill>
                  <a:schemeClr val="accent5"/>
                </a:solidFill>
              </a:defRPr>
            </a:lvl3pPr>
            <a:lvl4pPr>
              <a:defRPr sz="1200">
                <a:solidFill>
                  <a:schemeClr val="bg1"/>
                </a:solidFill>
              </a:defRPr>
            </a:lvl4pPr>
            <a:lvl5pPr>
              <a:defRPr sz="1200">
                <a:solidFill>
                  <a:schemeClr val="bg1"/>
                </a:solidFill>
              </a:defRPr>
            </a:lvl5pPr>
            <a:lvl6pPr>
              <a:defRPr sz="1100">
                <a:solidFill>
                  <a:schemeClr val="bg1"/>
                </a:solidFill>
              </a:defRPr>
            </a:lvl6pPr>
            <a:lvl7pPr>
              <a:defRPr sz="1100">
                <a:solidFill>
                  <a:schemeClr val="bg1"/>
                </a:solidFill>
              </a:defRPr>
            </a:lvl7pPr>
            <a:lvl8pPr>
              <a:defRPr sz="1200">
                <a:solidFill>
                  <a:schemeClr val="bg1"/>
                </a:solidFill>
              </a:defRPr>
            </a:lvl8pPr>
            <a:lvl9pPr>
              <a:defRPr sz="1200">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0" name="Picture Placeholder 6">
            <a:extLst>
              <a:ext uri="{FF2B5EF4-FFF2-40B4-BE49-F238E27FC236}">
                <a16:creationId xmlns:a16="http://schemas.microsoft.com/office/drawing/2014/main" id="{E2DF09A1-E9E6-245A-7051-6B2CFF97C226}"/>
              </a:ext>
            </a:extLst>
          </p:cNvPr>
          <p:cNvSpPr>
            <a:spLocks noGrp="1" noChangeAspect="1"/>
          </p:cNvSpPr>
          <p:nvPr>
            <p:ph type="pic" sz="quarter" idx="19"/>
          </p:nvPr>
        </p:nvSpPr>
        <p:spPr>
          <a:xfrm>
            <a:off x="4452939" y="3667126"/>
            <a:ext cx="612000" cy="612000"/>
          </a:xfrm>
        </p:spPr>
        <p:txBody>
          <a:bodyPr/>
          <a:lstStyle/>
          <a:p>
            <a:r>
              <a:rPr lang="en-US"/>
              <a:t>Click icon to add picture</a:t>
            </a:r>
            <a:endParaRPr lang="en-GB"/>
          </a:p>
        </p:txBody>
      </p:sp>
      <p:sp>
        <p:nvSpPr>
          <p:cNvPr id="11" name="Content">
            <a:extLst>
              <a:ext uri="{FF2B5EF4-FFF2-40B4-BE49-F238E27FC236}">
                <a16:creationId xmlns:a16="http://schemas.microsoft.com/office/drawing/2014/main" id="{B9844EBF-5BC2-8136-C046-2DA1155B40F2}"/>
              </a:ext>
            </a:extLst>
          </p:cNvPr>
          <p:cNvSpPr>
            <a:spLocks noGrp="1"/>
          </p:cNvSpPr>
          <p:nvPr>
            <p:ph sz="quarter" idx="20" hasCustomPrompt="1"/>
          </p:nvPr>
        </p:nvSpPr>
        <p:spPr>
          <a:xfrm>
            <a:off x="8118476" y="3549650"/>
            <a:ext cx="3562350" cy="2435225"/>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a:solidFill>
            <a:schemeClr val="accent1"/>
          </a:solidFill>
        </p:spPr>
        <p:txBody>
          <a:bodyPr wrap="square" lIns="108000" tIns="828000" rIns="108000" bIns="108000">
            <a:noAutofit/>
          </a:bodyPr>
          <a:lstStyle>
            <a:lvl1pPr>
              <a:defRPr sz="1600">
                <a:solidFill>
                  <a:schemeClr val="accent2"/>
                </a:solidFill>
              </a:defRPr>
            </a:lvl1pPr>
            <a:lvl2pPr>
              <a:defRPr sz="1200">
                <a:solidFill>
                  <a:schemeClr val="bg1"/>
                </a:solidFill>
              </a:defRPr>
            </a:lvl2pPr>
            <a:lvl3pPr>
              <a:defRPr sz="1200">
                <a:solidFill>
                  <a:schemeClr val="accent5"/>
                </a:solidFill>
              </a:defRPr>
            </a:lvl3pPr>
            <a:lvl4pPr>
              <a:defRPr sz="1200">
                <a:solidFill>
                  <a:schemeClr val="bg1"/>
                </a:solidFill>
              </a:defRPr>
            </a:lvl4pPr>
            <a:lvl5pPr>
              <a:defRPr sz="1200">
                <a:solidFill>
                  <a:schemeClr val="bg1"/>
                </a:solidFill>
              </a:defRPr>
            </a:lvl5pPr>
            <a:lvl6pPr>
              <a:defRPr sz="1100">
                <a:solidFill>
                  <a:schemeClr val="bg1"/>
                </a:solidFill>
              </a:defRPr>
            </a:lvl6pPr>
            <a:lvl7pPr>
              <a:defRPr sz="1100">
                <a:solidFill>
                  <a:schemeClr val="bg1"/>
                </a:solidFill>
              </a:defRPr>
            </a:lvl7pPr>
            <a:lvl8pPr>
              <a:defRPr sz="1200">
                <a:solidFill>
                  <a:schemeClr val="bg1"/>
                </a:solidFill>
              </a:defRPr>
            </a:lvl8pPr>
            <a:lvl9pPr>
              <a:defRPr sz="1200">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2" name="Picture Placeholder 6">
            <a:extLst>
              <a:ext uri="{FF2B5EF4-FFF2-40B4-BE49-F238E27FC236}">
                <a16:creationId xmlns:a16="http://schemas.microsoft.com/office/drawing/2014/main" id="{8B6D9B03-9749-C967-CCF2-122C188F6478}"/>
              </a:ext>
            </a:extLst>
          </p:cNvPr>
          <p:cNvSpPr>
            <a:spLocks noGrp="1" noChangeAspect="1"/>
          </p:cNvSpPr>
          <p:nvPr>
            <p:ph type="pic" sz="quarter" idx="21"/>
          </p:nvPr>
        </p:nvSpPr>
        <p:spPr>
          <a:xfrm>
            <a:off x="8258177" y="3667126"/>
            <a:ext cx="612000" cy="612000"/>
          </a:xfrm>
        </p:spPr>
        <p:txBody>
          <a:bodyPr/>
          <a:lstStyle/>
          <a:p>
            <a:r>
              <a:rPr lang="en-US"/>
              <a:t>Click icon to add picture</a:t>
            </a:r>
            <a:endParaRPr lang="en-GB"/>
          </a:p>
        </p:txBody>
      </p:sp>
      <p:sp>
        <p:nvSpPr>
          <p:cNvPr id="6" name="Footer Placeholder 5">
            <a:extLst>
              <a:ext uri="{FF2B5EF4-FFF2-40B4-BE49-F238E27FC236}">
                <a16:creationId xmlns:a16="http://schemas.microsoft.com/office/drawing/2014/main" id="{B1A00332-7359-8E85-12EA-596783E0EC30}"/>
              </a:ext>
            </a:extLst>
          </p:cNvPr>
          <p:cNvSpPr>
            <a:spLocks noGrp="1"/>
          </p:cNvSpPr>
          <p:nvPr>
            <p:ph type="ftr" sz="quarter" idx="22"/>
          </p:nvPr>
        </p:nvSpPr>
        <p:spPr/>
        <p:txBody>
          <a:bodyPr/>
          <a:lstStyle/>
          <a:p>
            <a:endParaRPr lang="en-GB" dirty="0"/>
          </a:p>
        </p:txBody>
      </p:sp>
      <p:sp>
        <p:nvSpPr>
          <p:cNvPr id="13" name="Slide Number Placeholder 12">
            <a:extLst>
              <a:ext uri="{FF2B5EF4-FFF2-40B4-BE49-F238E27FC236}">
                <a16:creationId xmlns:a16="http://schemas.microsoft.com/office/drawing/2014/main" id="{A0E229E3-3BB9-90CB-AC85-FC2F363381F2}"/>
              </a:ext>
            </a:extLst>
          </p:cNvPr>
          <p:cNvSpPr>
            <a:spLocks noGrp="1"/>
          </p:cNvSpPr>
          <p:nvPr>
            <p:ph type="sldNum" sz="quarter" idx="23"/>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28186660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shaded boxes with icons and three column text">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p>
        </p:txBody>
      </p:sp>
      <p:sp>
        <p:nvSpPr>
          <p:cNvPr id="8" name="Content">
            <a:extLst>
              <a:ext uri="{FF2B5EF4-FFF2-40B4-BE49-F238E27FC236}">
                <a16:creationId xmlns:a16="http://schemas.microsoft.com/office/drawing/2014/main" id="{011F6DDE-0B6B-899C-08FD-72EFDF2B148D}"/>
              </a:ext>
            </a:extLst>
          </p:cNvPr>
          <p:cNvSpPr>
            <a:spLocks noGrp="1"/>
          </p:cNvSpPr>
          <p:nvPr>
            <p:ph sz="quarter" idx="15"/>
          </p:nvPr>
        </p:nvSpPr>
        <p:spPr>
          <a:xfrm>
            <a:off x="508000" y="1724025"/>
            <a:ext cx="3562350" cy="1560513"/>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a:extLst>
              <a:ext uri="{FF2B5EF4-FFF2-40B4-BE49-F238E27FC236}">
                <a16:creationId xmlns:a16="http://schemas.microsoft.com/office/drawing/2014/main" id="{660FF9CC-B1EF-7EAC-0516-96C6B0846D7E}"/>
              </a:ext>
            </a:extLst>
          </p:cNvPr>
          <p:cNvSpPr>
            <a:spLocks noGrp="1"/>
          </p:cNvSpPr>
          <p:nvPr>
            <p:ph sz="quarter" idx="16" hasCustomPrompt="1"/>
          </p:nvPr>
        </p:nvSpPr>
        <p:spPr>
          <a:xfrm>
            <a:off x="508000" y="3549650"/>
            <a:ext cx="3562350" cy="2435225"/>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a:solidFill>
            <a:schemeClr val="accent1"/>
          </a:solidFill>
        </p:spPr>
        <p:txBody>
          <a:bodyPr wrap="square" lIns="108000" tIns="828000" rIns="108000" bIns="108000">
            <a:noAutofit/>
          </a:bodyPr>
          <a:lstStyle>
            <a:lvl1pPr>
              <a:defRPr sz="1600">
                <a:solidFill>
                  <a:schemeClr val="accent2"/>
                </a:solidFill>
              </a:defRPr>
            </a:lvl1pPr>
            <a:lvl2pPr>
              <a:defRPr sz="1200">
                <a:solidFill>
                  <a:schemeClr val="bg1"/>
                </a:solidFill>
              </a:defRPr>
            </a:lvl2pPr>
            <a:lvl3pPr>
              <a:defRPr sz="1200">
                <a:solidFill>
                  <a:schemeClr val="accent5"/>
                </a:solidFill>
              </a:defRPr>
            </a:lvl3pPr>
            <a:lvl4pPr>
              <a:defRPr sz="1200">
                <a:solidFill>
                  <a:schemeClr val="bg1"/>
                </a:solidFill>
              </a:defRPr>
            </a:lvl4pPr>
            <a:lvl5pPr>
              <a:defRPr sz="1200">
                <a:solidFill>
                  <a:schemeClr val="bg1"/>
                </a:solidFill>
              </a:defRPr>
            </a:lvl5pPr>
            <a:lvl6pPr>
              <a:defRPr sz="1100">
                <a:solidFill>
                  <a:schemeClr val="bg1"/>
                </a:solidFill>
              </a:defRPr>
            </a:lvl6pPr>
            <a:lvl7pPr>
              <a:defRPr sz="1100">
                <a:solidFill>
                  <a:schemeClr val="bg1"/>
                </a:solidFill>
              </a:defRPr>
            </a:lvl7pPr>
            <a:lvl8pPr>
              <a:defRPr sz="1200">
                <a:solidFill>
                  <a:schemeClr val="bg1"/>
                </a:solidFill>
              </a:defRPr>
            </a:lvl8pPr>
            <a:lvl9pPr>
              <a:defRPr sz="1200">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7" name="Picture Placeholder 6">
            <a:extLst>
              <a:ext uri="{FF2B5EF4-FFF2-40B4-BE49-F238E27FC236}">
                <a16:creationId xmlns:a16="http://schemas.microsoft.com/office/drawing/2014/main" id="{DFB94147-36CB-B4BD-A9F1-37FB1EFDF042}"/>
              </a:ext>
            </a:extLst>
          </p:cNvPr>
          <p:cNvSpPr>
            <a:spLocks noGrp="1" noChangeAspect="1"/>
          </p:cNvSpPr>
          <p:nvPr>
            <p:ph type="pic" sz="quarter" idx="17"/>
          </p:nvPr>
        </p:nvSpPr>
        <p:spPr>
          <a:xfrm>
            <a:off x="647701" y="3667126"/>
            <a:ext cx="612000" cy="612000"/>
          </a:xfrm>
        </p:spPr>
        <p:txBody>
          <a:bodyPr/>
          <a:lstStyle/>
          <a:p>
            <a:r>
              <a:rPr lang="en-US"/>
              <a:t>Click icon to add picture</a:t>
            </a:r>
            <a:endParaRPr lang="en-GB"/>
          </a:p>
        </p:txBody>
      </p:sp>
      <p:sp>
        <p:nvSpPr>
          <p:cNvPr id="9" name="Content">
            <a:extLst>
              <a:ext uri="{FF2B5EF4-FFF2-40B4-BE49-F238E27FC236}">
                <a16:creationId xmlns:a16="http://schemas.microsoft.com/office/drawing/2014/main" id="{7D00D819-BF7F-D6B1-0819-0BFCF6D8FC0C}"/>
              </a:ext>
            </a:extLst>
          </p:cNvPr>
          <p:cNvSpPr>
            <a:spLocks noGrp="1"/>
          </p:cNvSpPr>
          <p:nvPr>
            <p:ph sz="quarter" idx="18" hasCustomPrompt="1"/>
          </p:nvPr>
        </p:nvSpPr>
        <p:spPr>
          <a:xfrm>
            <a:off x="4313238" y="3549650"/>
            <a:ext cx="3562350" cy="2435225"/>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a:solidFill>
            <a:schemeClr val="accent1"/>
          </a:solidFill>
        </p:spPr>
        <p:txBody>
          <a:bodyPr wrap="square" lIns="108000" tIns="828000" rIns="108000" bIns="108000">
            <a:noAutofit/>
          </a:bodyPr>
          <a:lstStyle>
            <a:lvl1pPr>
              <a:defRPr sz="1600">
                <a:solidFill>
                  <a:schemeClr val="accent2"/>
                </a:solidFill>
              </a:defRPr>
            </a:lvl1pPr>
            <a:lvl2pPr>
              <a:defRPr sz="1200">
                <a:solidFill>
                  <a:schemeClr val="bg1"/>
                </a:solidFill>
              </a:defRPr>
            </a:lvl2pPr>
            <a:lvl3pPr>
              <a:defRPr sz="1200">
                <a:solidFill>
                  <a:schemeClr val="accent5"/>
                </a:solidFill>
              </a:defRPr>
            </a:lvl3pPr>
            <a:lvl4pPr>
              <a:defRPr sz="1200">
                <a:solidFill>
                  <a:schemeClr val="bg1"/>
                </a:solidFill>
              </a:defRPr>
            </a:lvl4pPr>
            <a:lvl5pPr>
              <a:defRPr sz="1200">
                <a:solidFill>
                  <a:schemeClr val="bg1"/>
                </a:solidFill>
              </a:defRPr>
            </a:lvl5pPr>
            <a:lvl6pPr>
              <a:defRPr sz="1100">
                <a:solidFill>
                  <a:schemeClr val="bg1"/>
                </a:solidFill>
              </a:defRPr>
            </a:lvl6pPr>
            <a:lvl7pPr>
              <a:defRPr sz="1100">
                <a:solidFill>
                  <a:schemeClr val="bg1"/>
                </a:solidFill>
              </a:defRPr>
            </a:lvl7pPr>
            <a:lvl8pPr>
              <a:defRPr sz="1200">
                <a:solidFill>
                  <a:schemeClr val="bg1"/>
                </a:solidFill>
              </a:defRPr>
            </a:lvl8pPr>
            <a:lvl9pPr>
              <a:defRPr sz="1200">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0" name="Picture Placeholder 6">
            <a:extLst>
              <a:ext uri="{FF2B5EF4-FFF2-40B4-BE49-F238E27FC236}">
                <a16:creationId xmlns:a16="http://schemas.microsoft.com/office/drawing/2014/main" id="{E2DF09A1-E9E6-245A-7051-6B2CFF97C226}"/>
              </a:ext>
            </a:extLst>
          </p:cNvPr>
          <p:cNvSpPr>
            <a:spLocks noGrp="1" noChangeAspect="1"/>
          </p:cNvSpPr>
          <p:nvPr>
            <p:ph type="pic" sz="quarter" idx="19"/>
          </p:nvPr>
        </p:nvSpPr>
        <p:spPr>
          <a:xfrm>
            <a:off x="4452939" y="3667126"/>
            <a:ext cx="612000" cy="612000"/>
          </a:xfrm>
        </p:spPr>
        <p:txBody>
          <a:bodyPr/>
          <a:lstStyle/>
          <a:p>
            <a:r>
              <a:rPr lang="en-US"/>
              <a:t>Click icon to add picture</a:t>
            </a:r>
            <a:endParaRPr lang="en-GB"/>
          </a:p>
        </p:txBody>
      </p:sp>
      <p:sp>
        <p:nvSpPr>
          <p:cNvPr id="11" name="Content">
            <a:extLst>
              <a:ext uri="{FF2B5EF4-FFF2-40B4-BE49-F238E27FC236}">
                <a16:creationId xmlns:a16="http://schemas.microsoft.com/office/drawing/2014/main" id="{B9844EBF-5BC2-8136-C046-2DA1155B40F2}"/>
              </a:ext>
            </a:extLst>
          </p:cNvPr>
          <p:cNvSpPr>
            <a:spLocks noGrp="1"/>
          </p:cNvSpPr>
          <p:nvPr>
            <p:ph sz="quarter" idx="20" hasCustomPrompt="1"/>
          </p:nvPr>
        </p:nvSpPr>
        <p:spPr>
          <a:xfrm>
            <a:off x="8118476" y="3549650"/>
            <a:ext cx="3562350" cy="2435225"/>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a:solidFill>
            <a:schemeClr val="accent1"/>
          </a:solidFill>
        </p:spPr>
        <p:txBody>
          <a:bodyPr wrap="square" lIns="108000" tIns="828000" rIns="108000" bIns="108000">
            <a:noAutofit/>
          </a:bodyPr>
          <a:lstStyle>
            <a:lvl1pPr>
              <a:defRPr sz="1600">
                <a:solidFill>
                  <a:schemeClr val="accent2"/>
                </a:solidFill>
              </a:defRPr>
            </a:lvl1pPr>
            <a:lvl2pPr>
              <a:defRPr sz="1200">
                <a:solidFill>
                  <a:schemeClr val="bg1"/>
                </a:solidFill>
              </a:defRPr>
            </a:lvl2pPr>
            <a:lvl3pPr>
              <a:defRPr sz="1200">
                <a:solidFill>
                  <a:schemeClr val="accent5"/>
                </a:solidFill>
              </a:defRPr>
            </a:lvl3pPr>
            <a:lvl4pPr>
              <a:defRPr sz="1200">
                <a:solidFill>
                  <a:schemeClr val="bg1"/>
                </a:solidFill>
              </a:defRPr>
            </a:lvl4pPr>
            <a:lvl5pPr>
              <a:defRPr sz="1200">
                <a:solidFill>
                  <a:schemeClr val="bg1"/>
                </a:solidFill>
              </a:defRPr>
            </a:lvl5pPr>
            <a:lvl6pPr>
              <a:defRPr sz="1100">
                <a:solidFill>
                  <a:schemeClr val="bg1"/>
                </a:solidFill>
              </a:defRPr>
            </a:lvl6pPr>
            <a:lvl7pPr>
              <a:defRPr sz="1100">
                <a:solidFill>
                  <a:schemeClr val="bg1"/>
                </a:solidFill>
              </a:defRPr>
            </a:lvl7pPr>
            <a:lvl8pPr>
              <a:defRPr sz="1200">
                <a:solidFill>
                  <a:schemeClr val="bg1"/>
                </a:solidFill>
              </a:defRPr>
            </a:lvl8pPr>
            <a:lvl9pPr>
              <a:defRPr sz="1200">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2" name="Picture Placeholder 6">
            <a:extLst>
              <a:ext uri="{FF2B5EF4-FFF2-40B4-BE49-F238E27FC236}">
                <a16:creationId xmlns:a16="http://schemas.microsoft.com/office/drawing/2014/main" id="{8B6D9B03-9749-C967-CCF2-122C188F6478}"/>
              </a:ext>
            </a:extLst>
          </p:cNvPr>
          <p:cNvSpPr>
            <a:spLocks noGrp="1" noChangeAspect="1"/>
          </p:cNvSpPr>
          <p:nvPr>
            <p:ph type="pic" sz="quarter" idx="21"/>
          </p:nvPr>
        </p:nvSpPr>
        <p:spPr>
          <a:xfrm>
            <a:off x="8258177" y="3667126"/>
            <a:ext cx="612000" cy="612000"/>
          </a:xfrm>
        </p:spPr>
        <p:txBody>
          <a:bodyPr/>
          <a:lstStyle/>
          <a:p>
            <a:r>
              <a:rPr lang="en-US"/>
              <a:t>Click icon to add picture</a:t>
            </a:r>
            <a:endParaRPr lang="en-GB"/>
          </a:p>
        </p:txBody>
      </p:sp>
      <p:sp>
        <p:nvSpPr>
          <p:cNvPr id="6" name="Content">
            <a:extLst>
              <a:ext uri="{FF2B5EF4-FFF2-40B4-BE49-F238E27FC236}">
                <a16:creationId xmlns:a16="http://schemas.microsoft.com/office/drawing/2014/main" id="{40E03736-6EA5-BAEB-EEEA-86F797A7D425}"/>
              </a:ext>
            </a:extLst>
          </p:cNvPr>
          <p:cNvSpPr>
            <a:spLocks noGrp="1"/>
          </p:cNvSpPr>
          <p:nvPr>
            <p:ph sz="quarter" idx="22"/>
          </p:nvPr>
        </p:nvSpPr>
        <p:spPr>
          <a:xfrm>
            <a:off x="4313238" y="1724025"/>
            <a:ext cx="3562350" cy="1560513"/>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a:extLst>
              <a:ext uri="{FF2B5EF4-FFF2-40B4-BE49-F238E27FC236}">
                <a16:creationId xmlns:a16="http://schemas.microsoft.com/office/drawing/2014/main" id="{8115F971-F54E-1418-EC2B-BC2EC28BD6C3}"/>
              </a:ext>
            </a:extLst>
          </p:cNvPr>
          <p:cNvSpPr>
            <a:spLocks noGrp="1"/>
          </p:cNvSpPr>
          <p:nvPr>
            <p:ph sz="quarter" idx="23"/>
          </p:nvPr>
        </p:nvSpPr>
        <p:spPr>
          <a:xfrm>
            <a:off x="8118476" y="1724025"/>
            <a:ext cx="3562350" cy="1560513"/>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Footer Placeholder 13">
            <a:extLst>
              <a:ext uri="{FF2B5EF4-FFF2-40B4-BE49-F238E27FC236}">
                <a16:creationId xmlns:a16="http://schemas.microsoft.com/office/drawing/2014/main" id="{68151212-4540-35E8-B807-EF11C6B66278}"/>
              </a:ext>
            </a:extLst>
          </p:cNvPr>
          <p:cNvSpPr>
            <a:spLocks noGrp="1"/>
          </p:cNvSpPr>
          <p:nvPr>
            <p:ph type="ftr" sz="quarter" idx="24"/>
          </p:nvPr>
        </p:nvSpPr>
        <p:spPr/>
        <p:txBody>
          <a:bodyPr/>
          <a:lstStyle/>
          <a:p>
            <a:endParaRPr lang="en-GB" dirty="0"/>
          </a:p>
        </p:txBody>
      </p:sp>
      <p:sp>
        <p:nvSpPr>
          <p:cNvPr id="15" name="Slide Number Placeholder 14">
            <a:extLst>
              <a:ext uri="{FF2B5EF4-FFF2-40B4-BE49-F238E27FC236}">
                <a16:creationId xmlns:a16="http://schemas.microsoft.com/office/drawing/2014/main" id="{20A7DDDA-9183-ACDB-C685-05AA381AE834}"/>
              </a:ext>
            </a:extLst>
          </p:cNvPr>
          <p:cNvSpPr>
            <a:spLocks noGrp="1"/>
          </p:cNvSpPr>
          <p:nvPr>
            <p:ph type="sldNum" sz="quarter" idx="25"/>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15564428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ree column text with large icons">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A1CB52C8-982D-BC49-1BD3-EAC9C95A006F}"/>
              </a:ext>
            </a:extLst>
          </p:cNvPr>
          <p:cNvSpPr>
            <a:spLocks noGrp="1"/>
          </p:cNvSpPr>
          <p:nvPr>
            <p:ph type="body" sz="quarter" idx="24" hasCustomPrompt="1"/>
          </p:nvPr>
        </p:nvSpPr>
        <p:spPr>
          <a:xfrm>
            <a:off x="508000" y="1724025"/>
            <a:ext cx="3562350" cy="2190750"/>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gradFill>
            <a:gsLst>
              <a:gs pos="0">
                <a:schemeClr val="accent2"/>
              </a:gs>
              <a:gs pos="84000">
                <a:schemeClr val="accent6"/>
              </a:gs>
            </a:gsLst>
            <a:lin ang="8100000" scaled="0"/>
          </a:gradFill>
        </p:spPr>
        <p:txBody>
          <a:bodyPr vert="horz" wrap="square" lIns="108000" tIns="82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 name="Title"/>
          <p:cNvSpPr>
            <a:spLocks noGrp="1"/>
          </p:cNvSpPr>
          <p:nvPr>
            <p:ph type="title"/>
          </p:nvPr>
        </p:nvSpPr>
        <p:spPr/>
        <p:txBody>
          <a:bodyPr/>
          <a:lstStyle/>
          <a:p>
            <a:r>
              <a:rPr lang="en-US"/>
              <a:t>Click to edit Master title style</a:t>
            </a:r>
          </a:p>
        </p:txBody>
      </p:sp>
      <p:sp>
        <p:nvSpPr>
          <p:cNvPr id="8" name="Content">
            <a:extLst>
              <a:ext uri="{FF2B5EF4-FFF2-40B4-BE49-F238E27FC236}">
                <a16:creationId xmlns:a16="http://schemas.microsoft.com/office/drawing/2014/main" id="{011F6DDE-0B6B-899C-08FD-72EFDF2B148D}"/>
              </a:ext>
            </a:extLst>
          </p:cNvPr>
          <p:cNvSpPr>
            <a:spLocks noGrp="1"/>
          </p:cNvSpPr>
          <p:nvPr>
            <p:ph sz="quarter" idx="15"/>
          </p:nvPr>
        </p:nvSpPr>
        <p:spPr>
          <a:xfrm>
            <a:off x="508000" y="4159249"/>
            <a:ext cx="3562350" cy="1825626"/>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a:extLst>
              <a:ext uri="{FF2B5EF4-FFF2-40B4-BE49-F238E27FC236}">
                <a16:creationId xmlns:a16="http://schemas.microsoft.com/office/drawing/2014/main" id="{DFB94147-36CB-B4BD-A9F1-37FB1EFDF042}"/>
              </a:ext>
            </a:extLst>
          </p:cNvPr>
          <p:cNvSpPr>
            <a:spLocks noGrp="1" noChangeAspect="1"/>
          </p:cNvSpPr>
          <p:nvPr>
            <p:ph type="pic" sz="quarter" idx="17"/>
          </p:nvPr>
        </p:nvSpPr>
        <p:spPr>
          <a:xfrm>
            <a:off x="1565276" y="2095502"/>
            <a:ext cx="1447799" cy="1447799"/>
          </a:xfrm>
        </p:spPr>
        <p:txBody>
          <a:bodyPr/>
          <a:lstStyle/>
          <a:p>
            <a:r>
              <a:rPr lang="en-US"/>
              <a:t>Click icon to add picture</a:t>
            </a:r>
            <a:endParaRPr lang="en-GB"/>
          </a:p>
        </p:txBody>
      </p:sp>
      <p:sp>
        <p:nvSpPr>
          <p:cNvPr id="23" name="Text Placeholder 22">
            <a:extLst>
              <a:ext uri="{FF2B5EF4-FFF2-40B4-BE49-F238E27FC236}">
                <a16:creationId xmlns:a16="http://schemas.microsoft.com/office/drawing/2014/main" id="{57792425-3E6C-D66E-C700-AD6683EAC8DF}"/>
              </a:ext>
            </a:extLst>
          </p:cNvPr>
          <p:cNvSpPr>
            <a:spLocks noGrp="1"/>
          </p:cNvSpPr>
          <p:nvPr>
            <p:ph type="body" sz="quarter" idx="25" hasCustomPrompt="1"/>
          </p:nvPr>
        </p:nvSpPr>
        <p:spPr>
          <a:xfrm>
            <a:off x="4313238" y="1724025"/>
            <a:ext cx="3562350" cy="2190750"/>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gradFill>
            <a:gsLst>
              <a:gs pos="0">
                <a:schemeClr val="accent5"/>
              </a:gs>
              <a:gs pos="84000">
                <a:schemeClr val="accent6"/>
              </a:gs>
            </a:gsLst>
            <a:lin ang="8100000" scaled="0"/>
          </a:gradFill>
        </p:spPr>
        <p:txBody>
          <a:bodyPr vert="horz" wrap="square" lIns="108000" tIns="82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24" name="Content">
            <a:extLst>
              <a:ext uri="{FF2B5EF4-FFF2-40B4-BE49-F238E27FC236}">
                <a16:creationId xmlns:a16="http://schemas.microsoft.com/office/drawing/2014/main" id="{FF225BF4-2DA4-90C7-3E3E-0E8A1BCE19E4}"/>
              </a:ext>
            </a:extLst>
          </p:cNvPr>
          <p:cNvSpPr>
            <a:spLocks noGrp="1"/>
          </p:cNvSpPr>
          <p:nvPr>
            <p:ph sz="quarter" idx="26"/>
          </p:nvPr>
        </p:nvSpPr>
        <p:spPr>
          <a:xfrm>
            <a:off x="4313238" y="4159249"/>
            <a:ext cx="3562350" cy="1825626"/>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Picture Placeholder 6">
            <a:extLst>
              <a:ext uri="{FF2B5EF4-FFF2-40B4-BE49-F238E27FC236}">
                <a16:creationId xmlns:a16="http://schemas.microsoft.com/office/drawing/2014/main" id="{6D3532F7-E6EA-5A2F-CC50-865BDFA783FA}"/>
              </a:ext>
            </a:extLst>
          </p:cNvPr>
          <p:cNvSpPr>
            <a:spLocks noGrp="1" noChangeAspect="1"/>
          </p:cNvSpPr>
          <p:nvPr>
            <p:ph type="pic" sz="quarter" idx="27"/>
          </p:nvPr>
        </p:nvSpPr>
        <p:spPr>
          <a:xfrm>
            <a:off x="5370514" y="2095502"/>
            <a:ext cx="1447799" cy="1447799"/>
          </a:xfrm>
        </p:spPr>
        <p:txBody>
          <a:bodyPr/>
          <a:lstStyle/>
          <a:p>
            <a:r>
              <a:rPr lang="en-US"/>
              <a:t>Click icon to add picture</a:t>
            </a:r>
            <a:endParaRPr lang="en-GB"/>
          </a:p>
        </p:txBody>
      </p:sp>
      <p:sp>
        <p:nvSpPr>
          <p:cNvPr id="26" name="Text Placeholder 25">
            <a:extLst>
              <a:ext uri="{FF2B5EF4-FFF2-40B4-BE49-F238E27FC236}">
                <a16:creationId xmlns:a16="http://schemas.microsoft.com/office/drawing/2014/main" id="{D5E02425-D2F2-5844-14D8-F1E8E2848C72}"/>
              </a:ext>
            </a:extLst>
          </p:cNvPr>
          <p:cNvSpPr>
            <a:spLocks noGrp="1"/>
          </p:cNvSpPr>
          <p:nvPr>
            <p:ph type="body" sz="quarter" idx="28" hasCustomPrompt="1"/>
          </p:nvPr>
        </p:nvSpPr>
        <p:spPr>
          <a:xfrm>
            <a:off x="8121650" y="1724025"/>
            <a:ext cx="3562350" cy="2190750"/>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gradFill>
            <a:gsLst>
              <a:gs pos="0">
                <a:schemeClr val="accent3"/>
              </a:gs>
              <a:gs pos="84000">
                <a:schemeClr val="accent6"/>
              </a:gs>
            </a:gsLst>
            <a:lin ang="8100000" scaled="0"/>
          </a:gradFill>
        </p:spPr>
        <p:txBody>
          <a:bodyPr vert="horz" wrap="square" lIns="108000" tIns="82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27" name="Content">
            <a:extLst>
              <a:ext uri="{FF2B5EF4-FFF2-40B4-BE49-F238E27FC236}">
                <a16:creationId xmlns:a16="http://schemas.microsoft.com/office/drawing/2014/main" id="{D6E204EA-8D75-1CF4-182C-8F5FF78B3809}"/>
              </a:ext>
            </a:extLst>
          </p:cNvPr>
          <p:cNvSpPr>
            <a:spLocks noGrp="1"/>
          </p:cNvSpPr>
          <p:nvPr>
            <p:ph sz="quarter" idx="29"/>
          </p:nvPr>
        </p:nvSpPr>
        <p:spPr>
          <a:xfrm>
            <a:off x="8121650" y="4159249"/>
            <a:ext cx="3562350" cy="1825626"/>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Picture Placeholder 6">
            <a:extLst>
              <a:ext uri="{FF2B5EF4-FFF2-40B4-BE49-F238E27FC236}">
                <a16:creationId xmlns:a16="http://schemas.microsoft.com/office/drawing/2014/main" id="{39AB54DF-B831-F65A-7028-C7ED7C990903}"/>
              </a:ext>
            </a:extLst>
          </p:cNvPr>
          <p:cNvSpPr>
            <a:spLocks noGrp="1" noChangeAspect="1"/>
          </p:cNvSpPr>
          <p:nvPr>
            <p:ph type="pic" sz="quarter" idx="30"/>
          </p:nvPr>
        </p:nvSpPr>
        <p:spPr>
          <a:xfrm>
            <a:off x="9178926" y="2095502"/>
            <a:ext cx="1447799" cy="1447799"/>
          </a:xfrm>
        </p:spPr>
        <p:txBody>
          <a:bodyPr/>
          <a:lstStyle/>
          <a:p>
            <a:r>
              <a:rPr lang="en-US"/>
              <a:t>Click icon to add picture</a:t>
            </a:r>
            <a:endParaRPr lang="en-GB"/>
          </a:p>
        </p:txBody>
      </p:sp>
      <p:sp>
        <p:nvSpPr>
          <p:cNvPr id="2" name="Footer Placeholder 1">
            <a:extLst>
              <a:ext uri="{FF2B5EF4-FFF2-40B4-BE49-F238E27FC236}">
                <a16:creationId xmlns:a16="http://schemas.microsoft.com/office/drawing/2014/main" id="{C5BEA561-2FF1-A191-855C-99ACF91F23ED}"/>
              </a:ext>
            </a:extLst>
          </p:cNvPr>
          <p:cNvSpPr>
            <a:spLocks noGrp="1"/>
          </p:cNvSpPr>
          <p:nvPr>
            <p:ph type="ftr" sz="quarter" idx="31"/>
          </p:nvPr>
        </p:nvSpPr>
        <p:spPr/>
        <p:txBody>
          <a:bodyPr/>
          <a:lstStyle/>
          <a:p>
            <a:endParaRPr lang="en-GB" dirty="0"/>
          </a:p>
        </p:txBody>
      </p:sp>
      <p:sp>
        <p:nvSpPr>
          <p:cNvPr id="6" name="Slide Number Placeholder 5">
            <a:extLst>
              <a:ext uri="{FF2B5EF4-FFF2-40B4-BE49-F238E27FC236}">
                <a16:creationId xmlns:a16="http://schemas.microsoft.com/office/drawing/2014/main" id="{8654E124-CA22-ED44-74F0-BC05A928B480}"/>
              </a:ext>
            </a:extLst>
          </p:cNvPr>
          <p:cNvSpPr>
            <a:spLocks noGrp="1"/>
          </p:cNvSpPr>
          <p:nvPr>
            <p:ph type="sldNum" sz="quarter" idx="32"/>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6560298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ur column text with large icons">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A1CB52C8-982D-BC49-1BD3-EAC9C95A006F}"/>
              </a:ext>
            </a:extLst>
          </p:cNvPr>
          <p:cNvSpPr>
            <a:spLocks noGrp="1"/>
          </p:cNvSpPr>
          <p:nvPr>
            <p:ph type="body" sz="quarter" idx="24" hasCustomPrompt="1"/>
          </p:nvPr>
        </p:nvSpPr>
        <p:spPr>
          <a:xfrm>
            <a:off x="508000" y="1724025"/>
            <a:ext cx="2600325" cy="1560513"/>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gradFill>
            <a:gsLst>
              <a:gs pos="0">
                <a:schemeClr val="accent2"/>
              </a:gs>
              <a:gs pos="84000">
                <a:schemeClr val="accent6"/>
              </a:gs>
            </a:gsLst>
            <a:lin ang="8100000" scaled="0"/>
          </a:gradFill>
        </p:spPr>
        <p:txBody>
          <a:bodyPr vert="horz" wrap="square" lIns="108000" tIns="82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 name="Title"/>
          <p:cNvSpPr>
            <a:spLocks noGrp="1"/>
          </p:cNvSpPr>
          <p:nvPr>
            <p:ph type="title"/>
          </p:nvPr>
        </p:nvSpPr>
        <p:spPr/>
        <p:txBody>
          <a:bodyPr/>
          <a:lstStyle/>
          <a:p>
            <a:r>
              <a:rPr lang="en-US"/>
              <a:t>Click to edit Master title style</a:t>
            </a:r>
          </a:p>
        </p:txBody>
      </p:sp>
      <p:sp>
        <p:nvSpPr>
          <p:cNvPr id="8" name="Content">
            <a:extLst>
              <a:ext uri="{FF2B5EF4-FFF2-40B4-BE49-F238E27FC236}">
                <a16:creationId xmlns:a16="http://schemas.microsoft.com/office/drawing/2014/main" id="{011F6DDE-0B6B-899C-08FD-72EFDF2B148D}"/>
              </a:ext>
            </a:extLst>
          </p:cNvPr>
          <p:cNvSpPr>
            <a:spLocks noGrp="1"/>
          </p:cNvSpPr>
          <p:nvPr>
            <p:ph sz="quarter" idx="15"/>
          </p:nvPr>
        </p:nvSpPr>
        <p:spPr>
          <a:xfrm>
            <a:off x="508000" y="3547018"/>
            <a:ext cx="2600325" cy="2437857"/>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a:extLst>
              <a:ext uri="{FF2B5EF4-FFF2-40B4-BE49-F238E27FC236}">
                <a16:creationId xmlns:a16="http://schemas.microsoft.com/office/drawing/2014/main" id="{DFB94147-36CB-B4BD-A9F1-37FB1EFDF042}"/>
              </a:ext>
            </a:extLst>
          </p:cNvPr>
          <p:cNvSpPr>
            <a:spLocks noGrp="1" noChangeAspect="1"/>
          </p:cNvSpPr>
          <p:nvPr>
            <p:ph type="pic" sz="quarter" idx="17"/>
          </p:nvPr>
        </p:nvSpPr>
        <p:spPr>
          <a:xfrm>
            <a:off x="1236663" y="1932782"/>
            <a:ext cx="1142999" cy="1142999"/>
          </a:xfrm>
        </p:spPr>
        <p:txBody>
          <a:bodyPr/>
          <a:lstStyle/>
          <a:p>
            <a:r>
              <a:rPr lang="en-US"/>
              <a:t>Click icon to add picture</a:t>
            </a:r>
            <a:endParaRPr lang="en-GB"/>
          </a:p>
        </p:txBody>
      </p:sp>
      <p:sp>
        <p:nvSpPr>
          <p:cNvPr id="2" name="Text Placeholder 1">
            <a:extLst>
              <a:ext uri="{FF2B5EF4-FFF2-40B4-BE49-F238E27FC236}">
                <a16:creationId xmlns:a16="http://schemas.microsoft.com/office/drawing/2014/main" id="{CF284347-7DFB-11ED-EAC8-F8177D976018}"/>
              </a:ext>
            </a:extLst>
          </p:cNvPr>
          <p:cNvSpPr>
            <a:spLocks noGrp="1"/>
          </p:cNvSpPr>
          <p:nvPr>
            <p:ph type="body" sz="quarter" idx="25" hasCustomPrompt="1"/>
          </p:nvPr>
        </p:nvSpPr>
        <p:spPr>
          <a:xfrm>
            <a:off x="3373438" y="1724025"/>
            <a:ext cx="2600325" cy="1560513"/>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gradFill>
            <a:gsLst>
              <a:gs pos="0">
                <a:schemeClr val="accent5"/>
              </a:gs>
              <a:gs pos="84000">
                <a:schemeClr val="accent6"/>
              </a:gs>
            </a:gsLst>
            <a:lin ang="8100000" scaled="0"/>
          </a:gradFill>
        </p:spPr>
        <p:txBody>
          <a:bodyPr vert="horz" wrap="square" lIns="108000" tIns="82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6" name="Content">
            <a:extLst>
              <a:ext uri="{FF2B5EF4-FFF2-40B4-BE49-F238E27FC236}">
                <a16:creationId xmlns:a16="http://schemas.microsoft.com/office/drawing/2014/main" id="{CE70FCE5-7CE8-E2BA-6F74-4C330D27325F}"/>
              </a:ext>
            </a:extLst>
          </p:cNvPr>
          <p:cNvSpPr>
            <a:spLocks noGrp="1"/>
          </p:cNvSpPr>
          <p:nvPr>
            <p:ph sz="quarter" idx="26"/>
          </p:nvPr>
        </p:nvSpPr>
        <p:spPr>
          <a:xfrm>
            <a:off x="3373438" y="3547018"/>
            <a:ext cx="2600325" cy="2437857"/>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6">
            <a:extLst>
              <a:ext uri="{FF2B5EF4-FFF2-40B4-BE49-F238E27FC236}">
                <a16:creationId xmlns:a16="http://schemas.microsoft.com/office/drawing/2014/main" id="{97AB2105-5DD1-B13B-999E-9AF3403C062F}"/>
              </a:ext>
            </a:extLst>
          </p:cNvPr>
          <p:cNvSpPr>
            <a:spLocks noGrp="1" noChangeAspect="1"/>
          </p:cNvSpPr>
          <p:nvPr>
            <p:ph type="pic" sz="quarter" idx="27"/>
          </p:nvPr>
        </p:nvSpPr>
        <p:spPr>
          <a:xfrm>
            <a:off x="4102101" y="1932782"/>
            <a:ext cx="1142999" cy="1142999"/>
          </a:xfrm>
        </p:spPr>
        <p:txBody>
          <a:bodyPr/>
          <a:lstStyle/>
          <a:p>
            <a:r>
              <a:rPr lang="en-US"/>
              <a:t>Click icon to add picture</a:t>
            </a:r>
            <a:endParaRPr lang="en-GB"/>
          </a:p>
        </p:txBody>
      </p:sp>
      <p:sp>
        <p:nvSpPr>
          <p:cNvPr id="10" name="Text Placeholder 9">
            <a:extLst>
              <a:ext uri="{FF2B5EF4-FFF2-40B4-BE49-F238E27FC236}">
                <a16:creationId xmlns:a16="http://schemas.microsoft.com/office/drawing/2014/main" id="{DDE4518D-5155-B2F5-AACE-5B63D8DE0792}"/>
              </a:ext>
            </a:extLst>
          </p:cNvPr>
          <p:cNvSpPr>
            <a:spLocks noGrp="1"/>
          </p:cNvSpPr>
          <p:nvPr>
            <p:ph type="body" sz="quarter" idx="28" hasCustomPrompt="1"/>
          </p:nvPr>
        </p:nvSpPr>
        <p:spPr>
          <a:xfrm>
            <a:off x="6238876" y="1724025"/>
            <a:ext cx="2600325" cy="1560513"/>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gradFill>
            <a:gsLst>
              <a:gs pos="0">
                <a:schemeClr val="accent3"/>
              </a:gs>
              <a:gs pos="84000">
                <a:schemeClr val="accent6"/>
              </a:gs>
            </a:gsLst>
            <a:lin ang="8100000" scaled="0"/>
          </a:gradFill>
        </p:spPr>
        <p:txBody>
          <a:bodyPr vert="horz" wrap="square" lIns="108000" tIns="82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11" name="Content">
            <a:extLst>
              <a:ext uri="{FF2B5EF4-FFF2-40B4-BE49-F238E27FC236}">
                <a16:creationId xmlns:a16="http://schemas.microsoft.com/office/drawing/2014/main" id="{7CAA96B9-C304-7921-7735-68F388067079}"/>
              </a:ext>
            </a:extLst>
          </p:cNvPr>
          <p:cNvSpPr>
            <a:spLocks noGrp="1"/>
          </p:cNvSpPr>
          <p:nvPr>
            <p:ph sz="quarter" idx="29"/>
          </p:nvPr>
        </p:nvSpPr>
        <p:spPr>
          <a:xfrm>
            <a:off x="6238876" y="3547018"/>
            <a:ext cx="2600325" cy="2437857"/>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6">
            <a:extLst>
              <a:ext uri="{FF2B5EF4-FFF2-40B4-BE49-F238E27FC236}">
                <a16:creationId xmlns:a16="http://schemas.microsoft.com/office/drawing/2014/main" id="{4EF3D3B7-DB5C-8D9C-1317-E69995575304}"/>
              </a:ext>
            </a:extLst>
          </p:cNvPr>
          <p:cNvSpPr>
            <a:spLocks noGrp="1" noChangeAspect="1"/>
          </p:cNvSpPr>
          <p:nvPr>
            <p:ph type="pic" sz="quarter" idx="30"/>
          </p:nvPr>
        </p:nvSpPr>
        <p:spPr>
          <a:xfrm>
            <a:off x="6967539" y="1932782"/>
            <a:ext cx="1142999" cy="1142999"/>
          </a:xfrm>
        </p:spPr>
        <p:txBody>
          <a:bodyPr/>
          <a:lstStyle/>
          <a:p>
            <a:r>
              <a:rPr lang="en-US"/>
              <a:t>Click icon to add picture</a:t>
            </a:r>
            <a:endParaRPr lang="en-GB"/>
          </a:p>
        </p:txBody>
      </p:sp>
      <p:sp>
        <p:nvSpPr>
          <p:cNvPr id="13" name="Text Placeholder 12">
            <a:extLst>
              <a:ext uri="{FF2B5EF4-FFF2-40B4-BE49-F238E27FC236}">
                <a16:creationId xmlns:a16="http://schemas.microsoft.com/office/drawing/2014/main" id="{9715705C-709B-1B27-B882-7E78C805BEC8}"/>
              </a:ext>
            </a:extLst>
          </p:cNvPr>
          <p:cNvSpPr>
            <a:spLocks noGrp="1"/>
          </p:cNvSpPr>
          <p:nvPr>
            <p:ph type="body" sz="quarter" idx="31" hasCustomPrompt="1"/>
          </p:nvPr>
        </p:nvSpPr>
        <p:spPr>
          <a:xfrm>
            <a:off x="9072563" y="1724025"/>
            <a:ext cx="2600325" cy="1560513"/>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gradFill>
            <a:gsLst>
              <a:gs pos="0">
                <a:schemeClr val="accent4"/>
              </a:gs>
              <a:gs pos="84000">
                <a:schemeClr val="accent6"/>
              </a:gs>
            </a:gsLst>
            <a:lin ang="8100000" scaled="0"/>
          </a:gradFill>
        </p:spPr>
        <p:txBody>
          <a:bodyPr vert="horz" wrap="square" lIns="108000" tIns="82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14" name="Content">
            <a:extLst>
              <a:ext uri="{FF2B5EF4-FFF2-40B4-BE49-F238E27FC236}">
                <a16:creationId xmlns:a16="http://schemas.microsoft.com/office/drawing/2014/main" id="{ABDA06F2-D14D-7955-AC5B-683CB8295A44}"/>
              </a:ext>
            </a:extLst>
          </p:cNvPr>
          <p:cNvSpPr>
            <a:spLocks noGrp="1"/>
          </p:cNvSpPr>
          <p:nvPr>
            <p:ph sz="quarter" idx="32"/>
          </p:nvPr>
        </p:nvSpPr>
        <p:spPr>
          <a:xfrm>
            <a:off x="9072563" y="3547018"/>
            <a:ext cx="2600325" cy="2437857"/>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6">
            <a:extLst>
              <a:ext uri="{FF2B5EF4-FFF2-40B4-BE49-F238E27FC236}">
                <a16:creationId xmlns:a16="http://schemas.microsoft.com/office/drawing/2014/main" id="{8BF10BAF-6C35-FFDB-BC09-52660DBE1E6F}"/>
              </a:ext>
            </a:extLst>
          </p:cNvPr>
          <p:cNvSpPr>
            <a:spLocks noGrp="1" noChangeAspect="1"/>
          </p:cNvSpPr>
          <p:nvPr>
            <p:ph type="pic" sz="quarter" idx="33"/>
          </p:nvPr>
        </p:nvSpPr>
        <p:spPr>
          <a:xfrm>
            <a:off x="9801226" y="1932782"/>
            <a:ext cx="1142999" cy="1142999"/>
          </a:xfrm>
        </p:spPr>
        <p:txBody>
          <a:bodyPr/>
          <a:lstStyle/>
          <a:p>
            <a:r>
              <a:rPr lang="en-US"/>
              <a:t>Click icon to add picture</a:t>
            </a:r>
            <a:endParaRPr lang="en-GB"/>
          </a:p>
        </p:txBody>
      </p:sp>
      <p:sp>
        <p:nvSpPr>
          <p:cNvPr id="16" name="Footer Placeholder 15">
            <a:extLst>
              <a:ext uri="{FF2B5EF4-FFF2-40B4-BE49-F238E27FC236}">
                <a16:creationId xmlns:a16="http://schemas.microsoft.com/office/drawing/2014/main" id="{8155828C-A57C-4DD4-4076-716B04A50B67}"/>
              </a:ext>
            </a:extLst>
          </p:cNvPr>
          <p:cNvSpPr>
            <a:spLocks noGrp="1"/>
          </p:cNvSpPr>
          <p:nvPr>
            <p:ph type="ftr" sz="quarter" idx="34"/>
          </p:nvPr>
        </p:nvSpPr>
        <p:spPr/>
        <p:txBody>
          <a:bodyPr/>
          <a:lstStyle/>
          <a:p>
            <a:endParaRPr lang="en-GB" dirty="0"/>
          </a:p>
        </p:txBody>
      </p:sp>
      <p:sp>
        <p:nvSpPr>
          <p:cNvPr id="17" name="Slide Number Placeholder 16">
            <a:extLst>
              <a:ext uri="{FF2B5EF4-FFF2-40B4-BE49-F238E27FC236}">
                <a16:creationId xmlns:a16="http://schemas.microsoft.com/office/drawing/2014/main" id="{043E0C16-4EA9-721E-A3EA-C9694240EA8D}"/>
              </a:ext>
            </a:extLst>
          </p:cNvPr>
          <p:cNvSpPr>
            <a:spLocks noGrp="1"/>
          </p:cNvSpPr>
          <p:nvPr>
            <p:ph type="sldNum" sz="quarter" idx="35"/>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27544326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 icons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EC4F705-AFB3-2AE2-FBD5-ABC87FC05E3F}"/>
              </a:ext>
            </a:extLst>
          </p:cNvPr>
          <p:cNvSpPr>
            <a:spLocks noGrp="1"/>
          </p:cNvSpPr>
          <p:nvPr>
            <p:ph type="body" sz="quarter" idx="24" hasCustomPrompt="1"/>
          </p:nvPr>
        </p:nvSpPr>
        <p:spPr>
          <a:xfrm>
            <a:off x="508000" y="1724025"/>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 name="Title"/>
          <p:cNvSpPr>
            <a:spLocks noGrp="1"/>
          </p:cNvSpPr>
          <p:nvPr>
            <p:ph type="title"/>
          </p:nvPr>
        </p:nvSpPr>
        <p:spPr/>
        <p:txBody>
          <a:bodyPr/>
          <a:lstStyle/>
          <a:p>
            <a:r>
              <a:rPr lang="en-US"/>
              <a:t>Click to edit Master title style</a:t>
            </a:r>
          </a:p>
        </p:txBody>
      </p:sp>
      <p:sp>
        <p:nvSpPr>
          <p:cNvPr id="10" name="Content 1">
            <a:extLst>
              <a:ext uri="{FF2B5EF4-FFF2-40B4-BE49-F238E27FC236}">
                <a16:creationId xmlns:a16="http://schemas.microsoft.com/office/drawing/2014/main" id="{D656E51E-4D5D-1182-FBB2-19246EA650BA}"/>
              </a:ext>
            </a:extLst>
          </p:cNvPr>
          <p:cNvSpPr>
            <a:spLocks noGrp="1"/>
          </p:cNvSpPr>
          <p:nvPr>
            <p:ph sz="quarter" idx="17"/>
          </p:nvPr>
        </p:nvSpPr>
        <p:spPr>
          <a:xfrm>
            <a:off x="6218240" y="1724024"/>
            <a:ext cx="5463646" cy="4260849"/>
          </a:xfrm>
          <a:custGeom>
            <a:avLst/>
            <a:gdLst>
              <a:gd name="connsiteX0" fmla="*/ 0 w 4098925"/>
              <a:gd name="connsiteY0" fmla="*/ 0 h 4525962"/>
              <a:gd name="connsiteX1" fmla="*/ 4098925 w 4098925"/>
              <a:gd name="connsiteY1" fmla="*/ 0 h 4525962"/>
              <a:gd name="connsiteX2" fmla="*/ 4098925 w 4098925"/>
              <a:gd name="connsiteY2" fmla="*/ 4525962 h 4525962"/>
              <a:gd name="connsiteX3" fmla="*/ 0 w 4098925"/>
              <a:gd name="connsiteY3" fmla="*/ 4525962 h 4525962"/>
            </a:gdLst>
            <a:ahLst/>
            <a:cxnLst>
              <a:cxn ang="0">
                <a:pos x="connsiteX0" y="connsiteY0"/>
              </a:cxn>
              <a:cxn ang="0">
                <a:pos x="connsiteX1" y="connsiteY1"/>
              </a:cxn>
              <a:cxn ang="0">
                <a:pos x="connsiteX2" y="connsiteY2"/>
              </a:cxn>
              <a:cxn ang="0">
                <a:pos x="connsiteX3" y="connsiteY3"/>
              </a:cxn>
            </a:cxnLst>
            <a:rect l="l" t="t" r="r" b="b"/>
            <a:pathLst>
              <a:path w="4098925" h="4525962">
                <a:moveTo>
                  <a:pt x="0" y="0"/>
                </a:moveTo>
                <a:lnTo>
                  <a:pt x="4098925" y="0"/>
                </a:lnTo>
                <a:lnTo>
                  <a:pt x="4098925" y="4525962"/>
                </a:lnTo>
                <a:lnTo>
                  <a:pt x="0" y="452596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1">
            <a:extLst>
              <a:ext uri="{FF2B5EF4-FFF2-40B4-BE49-F238E27FC236}">
                <a16:creationId xmlns:a16="http://schemas.microsoft.com/office/drawing/2014/main" id="{2949FD37-0749-945F-834F-877B2C076C6A}"/>
              </a:ext>
            </a:extLst>
          </p:cNvPr>
          <p:cNvSpPr>
            <a:spLocks noGrp="1"/>
          </p:cNvSpPr>
          <p:nvPr>
            <p:ph type="body" sz="quarter" idx="15" hasCustomPrompt="1"/>
          </p:nvPr>
        </p:nvSpPr>
        <p:spPr>
          <a:xfrm>
            <a:off x="1458912" y="1694656"/>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7" name="Picture Placeholder 10">
            <a:extLst>
              <a:ext uri="{FF2B5EF4-FFF2-40B4-BE49-F238E27FC236}">
                <a16:creationId xmlns:a16="http://schemas.microsoft.com/office/drawing/2014/main" id="{4949B985-57F5-B0CC-EEEB-59E9F1B13F34}"/>
              </a:ext>
            </a:extLst>
          </p:cNvPr>
          <p:cNvSpPr>
            <a:spLocks noGrp="1"/>
          </p:cNvSpPr>
          <p:nvPr>
            <p:ph type="pic" sz="quarter" idx="18" hasCustomPrompt="1"/>
          </p:nvPr>
        </p:nvSpPr>
        <p:spPr>
          <a:xfrm>
            <a:off x="633120" y="1849791"/>
            <a:ext cx="539044" cy="539043"/>
          </a:xfrm>
          <a:prstGeom prst="rect">
            <a:avLst/>
          </a:prstGeom>
          <a:noFill/>
          <a:ln>
            <a:noFill/>
          </a:ln>
        </p:spPr>
        <p:txBody>
          <a:bodyPr anchor="ctr"/>
          <a:lstStyle>
            <a:lvl1pPr algn="ctr">
              <a:defRPr sz="1000"/>
            </a:lvl1pPr>
          </a:lstStyle>
          <a:p>
            <a:r>
              <a:rPr lang="en-US"/>
              <a:t>Insert icon</a:t>
            </a:r>
            <a:endParaRPr lang="en-GB"/>
          </a:p>
        </p:txBody>
      </p:sp>
      <p:sp>
        <p:nvSpPr>
          <p:cNvPr id="29" name="Text Placeholder 28">
            <a:extLst>
              <a:ext uri="{FF2B5EF4-FFF2-40B4-BE49-F238E27FC236}">
                <a16:creationId xmlns:a16="http://schemas.microsoft.com/office/drawing/2014/main" id="{DCB984E8-2180-87AE-F038-4A3C23A80080}"/>
              </a:ext>
            </a:extLst>
          </p:cNvPr>
          <p:cNvSpPr>
            <a:spLocks noGrp="1"/>
          </p:cNvSpPr>
          <p:nvPr>
            <p:ph type="body" sz="quarter" idx="25" hasCustomPrompt="1"/>
          </p:nvPr>
        </p:nvSpPr>
        <p:spPr>
          <a:xfrm>
            <a:off x="3373438" y="1724025"/>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0" name="Text 1">
            <a:extLst>
              <a:ext uri="{FF2B5EF4-FFF2-40B4-BE49-F238E27FC236}">
                <a16:creationId xmlns:a16="http://schemas.microsoft.com/office/drawing/2014/main" id="{8C74CE68-8E06-448F-1AC9-209DF427BF63}"/>
              </a:ext>
            </a:extLst>
          </p:cNvPr>
          <p:cNvSpPr>
            <a:spLocks noGrp="1"/>
          </p:cNvSpPr>
          <p:nvPr>
            <p:ph type="body" sz="quarter" idx="26" hasCustomPrompt="1"/>
          </p:nvPr>
        </p:nvSpPr>
        <p:spPr>
          <a:xfrm>
            <a:off x="4324350" y="1725613"/>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31" name="Picture Placeholder 10">
            <a:extLst>
              <a:ext uri="{FF2B5EF4-FFF2-40B4-BE49-F238E27FC236}">
                <a16:creationId xmlns:a16="http://schemas.microsoft.com/office/drawing/2014/main" id="{6F73E224-EE96-96BD-4FB2-C3AFA77AB809}"/>
              </a:ext>
            </a:extLst>
          </p:cNvPr>
          <p:cNvSpPr>
            <a:spLocks noGrp="1"/>
          </p:cNvSpPr>
          <p:nvPr>
            <p:ph type="pic" sz="quarter" idx="27" hasCustomPrompt="1"/>
          </p:nvPr>
        </p:nvSpPr>
        <p:spPr>
          <a:xfrm>
            <a:off x="3498558" y="1849791"/>
            <a:ext cx="539044" cy="539043"/>
          </a:xfrm>
          <a:prstGeom prst="rect">
            <a:avLst/>
          </a:prstGeom>
          <a:noFill/>
          <a:ln>
            <a:noFill/>
          </a:ln>
        </p:spPr>
        <p:txBody>
          <a:bodyPr anchor="ctr"/>
          <a:lstStyle>
            <a:lvl1pPr algn="ctr">
              <a:defRPr sz="1000"/>
            </a:lvl1pPr>
          </a:lstStyle>
          <a:p>
            <a:r>
              <a:rPr lang="en-US"/>
              <a:t>Insert icon</a:t>
            </a:r>
            <a:endParaRPr lang="en-GB"/>
          </a:p>
        </p:txBody>
      </p:sp>
      <p:sp>
        <p:nvSpPr>
          <p:cNvPr id="32" name="Text Placeholder 31">
            <a:extLst>
              <a:ext uri="{FF2B5EF4-FFF2-40B4-BE49-F238E27FC236}">
                <a16:creationId xmlns:a16="http://schemas.microsoft.com/office/drawing/2014/main" id="{F955B085-787E-7CE6-2CC7-EF4E2F7460B9}"/>
              </a:ext>
            </a:extLst>
          </p:cNvPr>
          <p:cNvSpPr>
            <a:spLocks noGrp="1"/>
          </p:cNvSpPr>
          <p:nvPr>
            <p:ph type="body" sz="quarter" idx="28" hasCustomPrompt="1"/>
          </p:nvPr>
        </p:nvSpPr>
        <p:spPr>
          <a:xfrm>
            <a:off x="508000" y="2924175"/>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3" name="Text 1">
            <a:extLst>
              <a:ext uri="{FF2B5EF4-FFF2-40B4-BE49-F238E27FC236}">
                <a16:creationId xmlns:a16="http://schemas.microsoft.com/office/drawing/2014/main" id="{F7D63918-335B-89B5-9CAD-613E0276C8EE}"/>
              </a:ext>
            </a:extLst>
          </p:cNvPr>
          <p:cNvSpPr>
            <a:spLocks noGrp="1"/>
          </p:cNvSpPr>
          <p:nvPr>
            <p:ph type="body" sz="quarter" idx="29" hasCustomPrompt="1"/>
          </p:nvPr>
        </p:nvSpPr>
        <p:spPr>
          <a:xfrm>
            <a:off x="1458912" y="2894806"/>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34" name="Picture Placeholder 10">
            <a:extLst>
              <a:ext uri="{FF2B5EF4-FFF2-40B4-BE49-F238E27FC236}">
                <a16:creationId xmlns:a16="http://schemas.microsoft.com/office/drawing/2014/main" id="{43EC35B7-D6A4-BE47-941F-73AD353D872C}"/>
              </a:ext>
            </a:extLst>
          </p:cNvPr>
          <p:cNvSpPr>
            <a:spLocks noGrp="1"/>
          </p:cNvSpPr>
          <p:nvPr>
            <p:ph type="pic" sz="quarter" idx="30" hasCustomPrompt="1"/>
          </p:nvPr>
        </p:nvSpPr>
        <p:spPr>
          <a:xfrm>
            <a:off x="633120" y="3049941"/>
            <a:ext cx="539044" cy="539043"/>
          </a:xfrm>
          <a:prstGeom prst="rect">
            <a:avLst/>
          </a:prstGeom>
          <a:noFill/>
          <a:ln>
            <a:noFill/>
          </a:ln>
        </p:spPr>
        <p:txBody>
          <a:bodyPr anchor="ctr"/>
          <a:lstStyle>
            <a:lvl1pPr algn="ctr">
              <a:defRPr sz="1000"/>
            </a:lvl1pPr>
          </a:lstStyle>
          <a:p>
            <a:r>
              <a:rPr lang="en-US"/>
              <a:t>Insert icon</a:t>
            </a:r>
            <a:endParaRPr lang="en-GB"/>
          </a:p>
        </p:txBody>
      </p:sp>
      <p:sp>
        <p:nvSpPr>
          <p:cNvPr id="35" name="Text Placeholder 34">
            <a:extLst>
              <a:ext uri="{FF2B5EF4-FFF2-40B4-BE49-F238E27FC236}">
                <a16:creationId xmlns:a16="http://schemas.microsoft.com/office/drawing/2014/main" id="{10AB073F-F602-CDC4-A47A-5393E55103D7}"/>
              </a:ext>
            </a:extLst>
          </p:cNvPr>
          <p:cNvSpPr>
            <a:spLocks noGrp="1"/>
          </p:cNvSpPr>
          <p:nvPr>
            <p:ph type="body" sz="quarter" idx="31" hasCustomPrompt="1"/>
          </p:nvPr>
        </p:nvSpPr>
        <p:spPr>
          <a:xfrm>
            <a:off x="3373438" y="2924175"/>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6" name="Text 1">
            <a:extLst>
              <a:ext uri="{FF2B5EF4-FFF2-40B4-BE49-F238E27FC236}">
                <a16:creationId xmlns:a16="http://schemas.microsoft.com/office/drawing/2014/main" id="{D3750153-55D7-EF80-D769-656234795748}"/>
              </a:ext>
            </a:extLst>
          </p:cNvPr>
          <p:cNvSpPr>
            <a:spLocks noGrp="1"/>
          </p:cNvSpPr>
          <p:nvPr>
            <p:ph type="body" sz="quarter" idx="32" hasCustomPrompt="1"/>
          </p:nvPr>
        </p:nvSpPr>
        <p:spPr>
          <a:xfrm>
            <a:off x="4324350" y="2925763"/>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37" name="Picture Placeholder 10">
            <a:extLst>
              <a:ext uri="{FF2B5EF4-FFF2-40B4-BE49-F238E27FC236}">
                <a16:creationId xmlns:a16="http://schemas.microsoft.com/office/drawing/2014/main" id="{25B616FE-BB55-32C3-23A9-29C476B9F68C}"/>
              </a:ext>
            </a:extLst>
          </p:cNvPr>
          <p:cNvSpPr>
            <a:spLocks noGrp="1"/>
          </p:cNvSpPr>
          <p:nvPr>
            <p:ph type="pic" sz="quarter" idx="33" hasCustomPrompt="1"/>
          </p:nvPr>
        </p:nvSpPr>
        <p:spPr>
          <a:xfrm>
            <a:off x="3498558" y="3049941"/>
            <a:ext cx="539044" cy="539043"/>
          </a:xfrm>
          <a:prstGeom prst="rect">
            <a:avLst/>
          </a:prstGeom>
          <a:noFill/>
          <a:ln>
            <a:noFill/>
          </a:ln>
        </p:spPr>
        <p:txBody>
          <a:bodyPr anchor="ctr"/>
          <a:lstStyle>
            <a:lvl1pPr algn="ctr">
              <a:defRPr sz="1000"/>
            </a:lvl1pPr>
          </a:lstStyle>
          <a:p>
            <a:r>
              <a:rPr lang="en-US"/>
              <a:t>Insert icon</a:t>
            </a:r>
            <a:endParaRPr lang="en-GB"/>
          </a:p>
        </p:txBody>
      </p:sp>
      <p:sp>
        <p:nvSpPr>
          <p:cNvPr id="44" name="Text Placeholder 43">
            <a:extLst>
              <a:ext uri="{FF2B5EF4-FFF2-40B4-BE49-F238E27FC236}">
                <a16:creationId xmlns:a16="http://schemas.microsoft.com/office/drawing/2014/main" id="{1A7BCA48-7247-3D86-50FF-747CD4C23227}"/>
              </a:ext>
            </a:extLst>
          </p:cNvPr>
          <p:cNvSpPr>
            <a:spLocks noGrp="1"/>
          </p:cNvSpPr>
          <p:nvPr>
            <p:ph type="body" sz="quarter" idx="34" hasCustomPrompt="1"/>
          </p:nvPr>
        </p:nvSpPr>
        <p:spPr>
          <a:xfrm>
            <a:off x="508000" y="4149726"/>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45" name="Text 1">
            <a:extLst>
              <a:ext uri="{FF2B5EF4-FFF2-40B4-BE49-F238E27FC236}">
                <a16:creationId xmlns:a16="http://schemas.microsoft.com/office/drawing/2014/main" id="{277028E0-E7FB-1413-A3F7-34F61F1A9CF8}"/>
              </a:ext>
            </a:extLst>
          </p:cNvPr>
          <p:cNvSpPr>
            <a:spLocks noGrp="1"/>
          </p:cNvSpPr>
          <p:nvPr>
            <p:ph type="body" sz="quarter" idx="35" hasCustomPrompt="1"/>
          </p:nvPr>
        </p:nvSpPr>
        <p:spPr>
          <a:xfrm>
            <a:off x="1458912" y="4120357"/>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46" name="Picture Placeholder 10">
            <a:extLst>
              <a:ext uri="{FF2B5EF4-FFF2-40B4-BE49-F238E27FC236}">
                <a16:creationId xmlns:a16="http://schemas.microsoft.com/office/drawing/2014/main" id="{4A3E7866-088B-5983-93F9-FC3A1D9EB152}"/>
              </a:ext>
            </a:extLst>
          </p:cNvPr>
          <p:cNvSpPr>
            <a:spLocks noGrp="1"/>
          </p:cNvSpPr>
          <p:nvPr>
            <p:ph type="pic" sz="quarter" idx="36" hasCustomPrompt="1"/>
          </p:nvPr>
        </p:nvSpPr>
        <p:spPr>
          <a:xfrm>
            <a:off x="633120" y="4275492"/>
            <a:ext cx="539044" cy="539043"/>
          </a:xfrm>
          <a:prstGeom prst="rect">
            <a:avLst/>
          </a:prstGeom>
          <a:noFill/>
          <a:ln>
            <a:noFill/>
          </a:ln>
        </p:spPr>
        <p:txBody>
          <a:bodyPr anchor="ctr"/>
          <a:lstStyle>
            <a:lvl1pPr algn="ctr">
              <a:defRPr sz="1000"/>
            </a:lvl1pPr>
          </a:lstStyle>
          <a:p>
            <a:r>
              <a:rPr lang="en-US"/>
              <a:t>Insert icon</a:t>
            </a:r>
            <a:endParaRPr lang="en-GB"/>
          </a:p>
        </p:txBody>
      </p:sp>
      <p:sp>
        <p:nvSpPr>
          <p:cNvPr id="47" name="Text Placeholder 46">
            <a:extLst>
              <a:ext uri="{FF2B5EF4-FFF2-40B4-BE49-F238E27FC236}">
                <a16:creationId xmlns:a16="http://schemas.microsoft.com/office/drawing/2014/main" id="{9EB92709-E853-D8A4-AD14-AE75C0C5D89E}"/>
              </a:ext>
            </a:extLst>
          </p:cNvPr>
          <p:cNvSpPr>
            <a:spLocks noGrp="1"/>
          </p:cNvSpPr>
          <p:nvPr>
            <p:ph type="body" sz="quarter" idx="37" hasCustomPrompt="1"/>
          </p:nvPr>
        </p:nvSpPr>
        <p:spPr>
          <a:xfrm>
            <a:off x="3373438" y="4149726"/>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48" name="Text 1">
            <a:extLst>
              <a:ext uri="{FF2B5EF4-FFF2-40B4-BE49-F238E27FC236}">
                <a16:creationId xmlns:a16="http://schemas.microsoft.com/office/drawing/2014/main" id="{29BA12A9-6E38-F618-BB44-FBF193B6B84C}"/>
              </a:ext>
            </a:extLst>
          </p:cNvPr>
          <p:cNvSpPr>
            <a:spLocks noGrp="1"/>
          </p:cNvSpPr>
          <p:nvPr>
            <p:ph type="body" sz="quarter" idx="38" hasCustomPrompt="1"/>
          </p:nvPr>
        </p:nvSpPr>
        <p:spPr>
          <a:xfrm>
            <a:off x="4324350" y="4151314"/>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49" name="Picture Placeholder 10">
            <a:extLst>
              <a:ext uri="{FF2B5EF4-FFF2-40B4-BE49-F238E27FC236}">
                <a16:creationId xmlns:a16="http://schemas.microsoft.com/office/drawing/2014/main" id="{1671D716-8844-F63D-8C7D-71BFEA3BBADD}"/>
              </a:ext>
            </a:extLst>
          </p:cNvPr>
          <p:cNvSpPr>
            <a:spLocks noGrp="1"/>
          </p:cNvSpPr>
          <p:nvPr>
            <p:ph type="pic" sz="quarter" idx="39" hasCustomPrompt="1"/>
          </p:nvPr>
        </p:nvSpPr>
        <p:spPr>
          <a:xfrm>
            <a:off x="3498558" y="4275492"/>
            <a:ext cx="539044" cy="539043"/>
          </a:xfrm>
          <a:prstGeom prst="rect">
            <a:avLst/>
          </a:prstGeom>
          <a:noFill/>
          <a:ln>
            <a:noFill/>
          </a:ln>
        </p:spPr>
        <p:txBody>
          <a:bodyPr anchor="ctr"/>
          <a:lstStyle>
            <a:lvl1pPr algn="ctr">
              <a:defRPr sz="1000"/>
            </a:lvl1pPr>
          </a:lstStyle>
          <a:p>
            <a:r>
              <a:rPr lang="en-US"/>
              <a:t>Insert icon</a:t>
            </a:r>
            <a:endParaRPr lang="en-GB"/>
          </a:p>
        </p:txBody>
      </p:sp>
      <p:sp>
        <p:nvSpPr>
          <p:cNvPr id="6" name="Footer Placeholder 5">
            <a:extLst>
              <a:ext uri="{FF2B5EF4-FFF2-40B4-BE49-F238E27FC236}">
                <a16:creationId xmlns:a16="http://schemas.microsoft.com/office/drawing/2014/main" id="{586F4E90-5CE2-9070-BE4D-856C2FB69DBD}"/>
              </a:ext>
            </a:extLst>
          </p:cNvPr>
          <p:cNvSpPr>
            <a:spLocks noGrp="1"/>
          </p:cNvSpPr>
          <p:nvPr>
            <p:ph type="ftr" sz="quarter" idx="40"/>
          </p:nvPr>
        </p:nvSpPr>
        <p:spPr/>
        <p:txBody>
          <a:bodyPr/>
          <a:lstStyle/>
          <a:p>
            <a:endParaRPr lang="en-GB" dirty="0"/>
          </a:p>
        </p:txBody>
      </p:sp>
      <p:sp>
        <p:nvSpPr>
          <p:cNvPr id="9" name="Slide Number Placeholder 8">
            <a:extLst>
              <a:ext uri="{FF2B5EF4-FFF2-40B4-BE49-F238E27FC236}">
                <a16:creationId xmlns:a16="http://schemas.microsoft.com/office/drawing/2014/main" id="{9EF20418-F7FE-34E2-E9D7-DD620772EA62}"/>
              </a:ext>
            </a:extLst>
          </p:cNvPr>
          <p:cNvSpPr>
            <a:spLocks noGrp="1"/>
          </p:cNvSpPr>
          <p:nvPr>
            <p:ph type="sldNum" sz="quarter" idx="41"/>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65720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 icons with im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EC4F705-AFB3-2AE2-FBD5-ABC87FC05E3F}"/>
              </a:ext>
            </a:extLst>
          </p:cNvPr>
          <p:cNvSpPr>
            <a:spLocks noGrp="1"/>
          </p:cNvSpPr>
          <p:nvPr>
            <p:ph type="body" sz="quarter" idx="24" hasCustomPrompt="1"/>
          </p:nvPr>
        </p:nvSpPr>
        <p:spPr>
          <a:xfrm>
            <a:off x="508000" y="1724025"/>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 name="Title"/>
          <p:cNvSpPr>
            <a:spLocks noGrp="1"/>
          </p:cNvSpPr>
          <p:nvPr>
            <p:ph type="title"/>
          </p:nvPr>
        </p:nvSpPr>
        <p:spPr/>
        <p:txBody>
          <a:bodyPr/>
          <a:lstStyle/>
          <a:p>
            <a:r>
              <a:rPr lang="en-US"/>
              <a:t>Click to edit Master title style</a:t>
            </a:r>
          </a:p>
        </p:txBody>
      </p:sp>
      <p:sp>
        <p:nvSpPr>
          <p:cNvPr id="2" name="Text 1">
            <a:extLst>
              <a:ext uri="{FF2B5EF4-FFF2-40B4-BE49-F238E27FC236}">
                <a16:creationId xmlns:a16="http://schemas.microsoft.com/office/drawing/2014/main" id="{2949FD37-0749-945F-834F-877B2C076C6A}"/>
              </a:ext>
            </a:extLst>
          </p:cNvPr>
          <p:cNvSpPr>
            <a:spLocks noGrp="1"/>
          </p:cNvSpPr>
          <p:nvPr>
            <p:ph type="body" sz="quarter" idx="15" hasCustomPrompt="1"/>
          </p:nvPr>
        </p:nvSpPr>
        <p:spPr>
          <a:xfrm>
            <a:off x="1458912" y="1694656"/>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7" name="Picture Placeholder 10">
            <a:extLst>
              <a:ext uri="{FF2B5EF4-FFF2-40B4-BE49-F238E27FC236}">
                <a16:creationId xmlns:a16="http://schemas.microsoft.com/office/drawing/2014/main" id="{4949B985-57F5-B0CC-EEEB-59E9F1B13F34}"/>
              </a:ext>
            </a:extLst>
          </p:cNvPr>
          <p:cNvSpPr>
            <a:spLocks noGrp="1"/>
          </p:cNvSpPr>
          <p:nvPr>
            <p:ph type="pic" sz="quarter" idx="18" hasCustomPrompt="1"/>
          </p:nvPr>
        </p:nvSpPr>
        <p:spPr>
          <a:xfrm>
            <a:off x="633120" y="1849791"/>
            <a:ext cx="539044" cy="539043"/>
          </a:xfrm>
          <a:prstGeom prst="rect">
            <a:avLst/>
          </a:prstGeom>
          <a:noFill/>
          <a:ln>
            <a:noFill/>
          </a:ln>
        </p:spPr>
        <p:txBody>
          <a:bodyPr anchor="ctr"/>
          <a:lstStyle>
            <a:lvl1pPr algn="ctr">
              <a:defRPr sz="1000"/>
            </a:lvl1pPr>
          </a:lstStyle>
          <a:p>
            <a:r>
              <a:rPr lang="en-US"/>
              <a:t>Insert icon</a:t>
            </a:r>
            <a:endParaRPr lang="en-GB"/>
          </a:p>
        </p:txBody>
      </p:sp>
      <p:sp>
        <p:nvSpPr>
          <p:cNvPr id="29" name="Text Placeholder 28">
            <a:extLst>
              <a:ext uri="{FF2B5EF4-FFF2-40B4-BE49-F238E27FC236}">
                <a16:creationId xmlns:a16="http://schemas.microsoft.com/office/drawing/2014/main" id="{DCB984E8-2180-87AE-F038-4A3C23A80080}"/>
              </a:ext>
            </a:extLst>
          </p:cNvPr>
          <p:cNvSpPr>
            <a:spLocks noGrp="1"/>
          </p:cNvSpPr>
          <p:nvPr>
            <p:ph type="body" sz="quarter" idx="25" hasCustomPrompt="1"/>
          </p:nvPr>
        </p:nvSpPr>
        <p:spPr>
          <a:xfrm>
            <a:off x="3373438" y="1724025"/>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0" name="Text 1">
            <a:extLst>
              <a:ext uri="{FF2B5EF4-FFF2-40B4-BE49-F238E27FC236}">
                <a16:creationId xmlns:a16="http://schemas.microsoft.com/office/drawing/2014/main" id="{8C74CE68-8E06-448F-1AC9-209DF427BF63}"/>
              </a:ext>
            </a:extLst>
          </p:cNvPr>
          <p:cNvSpPr>
            <a:spLocks noGrp="1"/>
          </p:cNvSpPr>
          <p:nvPr>
            <p:ph type="body" sz="quarter" idx="26" hasCustomPrompt="1"/>
          </p:nvPr>
        </p:nvSpPr>
        <p:spPr>
          <a:xfrm>
            <a:off x="4324350" y="1725613"/>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31" name="Picture Placeholder 10">
            <a:extLst>
              <a:ext uri="{FF2B5EF4-FFF2-40B4-BE49-F238E27FC236}">
                <a16:creationId xmlns:a16="http://schemas.microsoft.com/office/drawing/2014/main" id="{6F73E224-EE96-96BD-4FB2-C3AFA77AB809}"/>
              </a:ext>
            </a:extLst>
          </p:cNvPr>
          <p:cNvSpPr>
            <a:spLocks noGrp="1"/>
          </p:cNvSpPr>
          <p:nvPr>
            <p:ph type="pic" sz="quarter" idx="27" hasCustomPrompt="1"/>
          </p:nvPr>
        </p:nvSpPr>
        <p:spPr>
          <a:xfrm>
            <a:off x="3498558" y="1849791"/>
            <a:ext cx="539044" cy="539043"/>
          </a:xfrm>
          <a:prstGeom prst="rect">
            <a:avLst/>
          </a:prstGeom>
          <a:noFill/>
          <a:ln>
            <a:noFill/>
          </a:ln>
        </p:spPr>
        <p:txBody>
          <a:bodyPr anchor="ctr"/>
          <a:lstStyle>
            <a:lvl1pPr algn="ctr">
              <a:defRPr sz="1000"/>
            </a:lvl1pPr>
          </a:lstStyle>
          <a:p>
            <a:r>
              <a:rPr lang="en-US"/>
              <a:t>Insert icon</a:t>
            </a:r>
            <a:endParaRPr lang="en-GB"/>
          </a:p>
        </p:txBody>
      </p:sp>
      <p:sp>
        <p:nvSpPr>
          <p:cNvPr id="32" name="Text Placeholder 31">
            <a:extLst>
              <a:ext uri="{FF2B5EF4-FFF2-40B4-BE49-F238E27FC236}">
                <a16:creationId xmlns:a16="http://schemas.microsoft.com/office/drawing/2014/main" id="{F955B085-787E-7CE6-2CC7-EF4E2F7460B9}"/>
              </a:ext>
            </a:extLst>
          </p:cNvPr>
          <p:cNvSpPr>
            <a:spLocks noGrp="1"/>
          </p:cNvSpPr>
          <p:nvPr>
            <p:ph type="body" sz="quarter" idx="28" hasCustomPrompt="1"/>
          </p:nvPr>
        </p:nvSpPr>
        <p:spPr>
          <a:xfrm>
            <a:off x="508000" y="2924175"/>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3" name="Text 1">
            <a:extLst>
              <a:ext uri="{FF2B5EF4-FFF2-40B4-BE49-F238E27FC236}">
                <a16:creationId xmlns:a16="http://schemas.microsoft.com/office/drawing/2014/main" id="{F7D63918-335B-89B5-9CAD-613E0276C8EE}"/>
              </a:ext>
            </a:extLst>
          </p:cNvPr>
          <p:cNvSpPr>
            <a:spLocks noGrp="1"/>
          </p:cNvSpPr>
          <p:nvPr>
            <p:ph type="body" sz="quarter" idx="29" hasCustomPrompt="1"/>
          </p:nvPr>
        </p:nvSpPr>
        <p:spPr>
          <a:xfrm>
            <a:off x="1458912" y="2894806"/>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34" name="Picture Placeholder 10">
            <a:extLst>
              <a:ext uri="{FF2B5EF4-FFF2-40B4-BE49-F238E27FC236}">
                <a16:creationId xmlns:a16="http://schemas.microsoft.com/office/drawing/2014/main" id="{43EC35B7-D6A4-BE47-941F-73AD353D872C}"/>
              </a:ext>
            </a:extLst>
          </p:cNvPr>
          <p:cNvSpPr>
            <a:spLocks noGrp="1"/>
          </p:cNvSpPr>
          <p:nvPr>
            <p:ph type="pic" sz="quarter" idx="30" hasCustomPrompt="1"/>
          </p:nvPr>
        </p:nvSpPr>
        <p:spPr>
          <a:xfrm>
            <a:off x="633120" y="3049941"/>
            <a:ext cx="539044" cy="539043"/>
          </a:xfrm>
          <a:prstGeom prst="rect">
            <a:avLst/>
          </a:prstGeom>
          <a:noFill/>
          <a:ln>
            <a:noFill/>
          </a:ln>
        </p:spPr>
        <p:txBody>
          <a:bodyPr anchor="ctr"/>
          <a:lstStyle>
            <a:lvl1pPr algn="ctr">
              <a:defRPr sz="1000"/>
            </a:lvl1pPr>
          </a:lstStyle>
          <a:p>
            <a:r>
              <a:rPr lang="en-US"/>
              <a:t>Insert icon</a:t>
            </a:r>
            <a:endParaRPr lang="en-GB"/>
          </a:p>
        </p:txBody>
      </p:sp>
      <p:sp>
        <p:nvSpPr>
          <p:cNvPr id="35" name="Text Placeholder 34">
            <a:extLst>
              <a:ext uri="{FF2B5EF4-FFF2-40B4-BE49-F238E27FC236}">
                <a16:creationId xmlns:a16="http://schemas.microsoft.com/office/drawing/2014/main" id="{10AB073F-F602-CDC4-A47A-5393E55103D7}"/>
              </a:ext>
            </a:extLst>
          </p:cNvPr>
          <p:cNvSpPr>
            <a:spLocks noGrp="1"/>
          </p:cNvSpPr>
          <p:nvPr>
            <p:ph type="body" sz="quarter" idx="31" hasCustomPrompt="1"/>
          </p:nvPr>
        </p:nvSpPr>
        <p:spPr>
          <a:xfrm>
            <a:off x="3373438" y="2924175"/>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6" name="Text 1">
            <a:extLst>
              <a:ext uri="{FF2B5EF4-FFF2-40B4-BE49-F238E27FC236}">
                <a16:creationId xmlns:a16="http://schemas.microsoft.com/office/drawing/2014/main" id="{D3750153-55D7-EF80-D769-656234795748}"/>
              </a:ext>
            </a:extLst>
          </p:cNvPr>
          <p:cNvSpPr>
            <a:spLocks noGrp="1"/>
          </p:cNvSpPr>
          <p:nvPr>
            <p:ph type="body" sz="quarter" idx="32" hasCustomPrompt="1"/>
          </p:nvPr>
        </p:nvSpPr>
        <p:spPr>
          <a:xfrm>
            <a:off x="4324350" y="2925763"/>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37" name="Picture Placeholder 10">
            <a:extLst>
              <a:ext uri="{FF2B5EF4-FFF2-40B4-BE49-F238E27FC236}">
                <a16:creationId xmlns:a16="http://schemas.microsoft.com/office/drawing/2014/main" id="{25B616FE-BB55-32C3-23A9-29C476B9F68C}"/>
              </a:ext>
            </a:extLst>
          </p:cNvPr>
          <p:cNvSpPr>
            <a:spLocks noGrp="1"/>
          </p:cNvSpPr>
          <p:nvPr>
            <p:ph type="pic" sz="quarter" idx="33" hasCustomPrompt="1"/>
          </p:nvPr>
        </p:nvSpPr>
        <p:spPr>
          <a:xfrm>
            <a:off x="3498558" y="3049941"/>
            <a:ext cx="539044" cy="539043"/>
          </a:xfrm>
          <a:prstGeom prst="rect">
            <a:avLst/>
          </a:prstGeom>
          <a:noFill/>
          <a:ln>
            <a:noFill/>
          </a:ln>
        </p:spPr>
        <p:txBody>
          <a:bodyPr anchor="ctr"/>
          <a:lstStyle>
            <a:lvl1pPr algn="ctr">
              <a:defRPr sz="1000"/>
            </a:lvl1pPr>
          </a:lstStyle>
          <a:p>
            <a:r>
              <a:rPr lang="en-US"/>
              <a:t>Insert icon</a:t>
            </a:r>
            <a:endParaRPr lang="en-GB"/>
          </a:p>
        </p:txBody>
      </p:sp>
      <p:sp>
        <p:nvSpPr>
          <p:cNvPr id="44" name="Text Placeholder 43">
            <a:extLst>
              <a:ext uri="{FF2B5EF4-FFF2-40B4-BE49-F238E27FC236}">
                <a16:creationId xmlns:a16="http://schemas.microsoft.com/office/drawing/2014/main" id="{1A7BCA48-7247-3D86-50FF-747CD4C23227}"/>
              </a:ext>
            </a:extLst>
          </p:cNvPr>
          <p:cNvSpPr>
            <a:spLocks noGrp="1"/>
          </p:cNvSpPr>
          <p:nvPr>
            <p:ph type="body" sz="quarter" idx="34" hasCustomPrompt="1"/>
          </p:nvPr>
        </p:nvSpPr>
        <p:spPr>
          <a:xfrm>
            <a:off x="508000" y="4149726"/>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45" name="Text 1">
            <a:extLst>
              <a:ext uri="{FF2B5EF4-FFF2-40B4-BE49-F238E27FC236}">
                <a16:creationId xmlns:a16="http://schemas.microsoft.com/office/drawing/2014/main" id="{277028E0-E7FB-1413-A3F7-34F61F1A9CF8}"/>
              </a:ext>
            </a:extLst>
          </p:cNvPr>
          <p:cNvSpPr>
            <a:spLocks noGrp="1"/>
          </p:cNvSpPr>
          <p:nvPr>
            <p:ph type="body" sz="quarter" idx="35" hasCustomPrompt="1"/>
          </p:nvPr>
        </p:nvSpPr>
        <p:spPr>
          <a:xfrm>
            <a:off x="1458912" y="4120357"/>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46" name="Picture Placeholder 10">
            <a:extLst>
              <a:ext uri="{FF2B5EF4-FFF2-40B4-BE49-F238E27FC236}">
                <a16:creationId xmlns:a16="http://schemas.microsoft.com/office/drawing/2014/main" id="{4A3E7866-088B-5983-93F9-FC3A1D9EB152}"/>
              </a:ext>
            </a:extLst>
          </p:cNvPr>
          <p:cNvSpPr>
            <a:spLocks noGrp="1"/>
          </p:cNvSpPr>
          <p:nvPr>
            <p:ph type="pic" sz="quarter" idx="36" hasCustomPrompt="1"/>
          </p:nvPr>
        </p:nvSpPr>
        <p:spPr>
          <a:xfrm>
            <a:off x="633120" y="4275492"/>
            <a:ext cx="539044" cy="539043"/>
          </a:xfrm>
          <a:prstGeom prst="rect">
            <a:avLst/>
          </a:prstGeom>
          <a:noFill/>
          <a:ln>
            <a:noFill/>
          </a:ln>
        </p:spPr>
        <p:txBody>
          <a:bodyPr anchor="ctr"/>
          <a:lstStyle>
            <a:lvl1pPr algn="ctr">
              <a:defRPr sz="1000"/>
            </a:lvl1pPr>
          </a:lstStyle>
          <a:p>
            <a:r>
              <a:rPr lang="en-US"/>
              <a:t>Insert icon</a:t>
            </a:r>
            <a:endParaRPr lang="en-GB"/>
          </a:p>
        </p:txBody>
      </p:sp>
      <p:sp>
        <p:nvSpPr>
          <p:cNvPr id="47" name="Text Placeholder 46">
            <a:extLst>
              <a:ext uri="{FF2B5EF4-FFF2-40B4-BE49-F238E27FC236}">
                <a16:creationId xmlns:a16="http://schemas.microsoft.com/office/drawing/2014/main" id="{9EB92709-E853-D8A4-AD14-AE75C0C5D89E}"/>
              </a:ext>
            </a:extLst>
          </p:cNvPr>
          <p:cNvSpPr>
            <a:spLocks noGrp="1"/>
          </p:cNvSpPr>
          <p:nvPr>
            <p:ph type="body" sz="quarter" idx="37" hasCustomPrompt="1"/>
          </p:nvPr>
        </p:nvSpPr>
        <p:spPr>
          <a:xfrm>
            <a:off x="3373438" y="4149726"/>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48" name="Text 1">
            <a:extLst>
              <a:ext uri="{FF2B5EF4-FFF2-40B4-BE49-F238E27FC236}">
                <a16:creationId xmlns:a16="http://schemas.microsoft.com/office/drawing/2014/main" id="{29BA12A9-6E38-F618-BB44-FBF193B6B84C}"/>
              </a:ext>
            </a:extLst>
          </p:cNvPr>
          <p:cNvSpPr>
            <a:spLocks noGrp="1"/>
          </p:cNvSpPr>
          <p:nvPr>
            <p:ph type="body" sz="quarter" idx="38" hasCustomPrompt="1"/>
          </p:nvPr>
        </p:nvSpPr>
        <p:spPr>
          <a:xfrm>
            <a:off x="4324350" y="4151314"/>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49" name="Picture Placeholder 10">
            <a:extLst>
              <a:ext uri="{FF2B5EF4-FFF2-40B4-BE49-F238E27FC236}">
                <a16:creationId xmlns:a16="http://schemas.microsoft.com/office/drawing/2014/main" id="{1671D716-8844-F63D-8C7D-71BFEA3BBADD}"/>
              </a:ext>
            </a:extLst>
          </p:cNvPr>
          <p:cNvSpPr>
            <a:spLocks noGrp="1"/>
          </p:cNvSpPr>
          <p:nvPr>
            <p:ph type="pic" sz="quarter" idx="39" hasCustomPrompt="1"/>
          </p:nvPr>
        </p:nvSpPr>
        <p:spPr>
          <a:xfrm>
            <a:off x="3498558" y="4275492"/>
            <a:ext cx="539044" cy="539043"/>
          </a:xfrm>
          <a:prstGeom prst="rect">
            <a:avLst/>
          </a:prstGeom>
          <a:noFill/>
          <a:ln>
            <a:noFill/>
          </a:ln>
        </p:spPr>
        <p:txBody>
          <a:bodyPr anchor="ctr"/>
          <a:lstStyle>
            <a:lvl1pPr algn="ctr">
              <a:defRPr sz="1000"/>
            </a:lvl1pPr>
          </a:lstStyle>
          <a:p>
            <a:r>
              <a:rPr lang="en-US"/>
              <a:t>Insert icon</a:t>
            </a:r>
            <a:endParaRPr lang="en-GB"/>
          </a:p>
        </p:txBody>
      </p:sp>
      <p:sp>
        <p:nvSpPr>
          <p:cNvPr id="11" name="Picture Placeholder 10">
            <a:extLst>
              <a:ext uri="{FF2B5EF4-FFF2-40B4-BE49-F238E27FC236}">
                <a16:creationId xmlns:a16="http://schemas.microsoft.com/office/drawing/2014/main" id="{AFDDBDBB-B54F-6E93-96DA-103CCF1CF18C}"/>
              </a:ext>
            </a:extLst>
          </p:cNvPr>
          <p:cNvSpPr>
            <a:spLocks noGrp="1"/>
          </p:cNvSpPr>
          <p:nvPr>
            <p:ph type="pic" sz="quarter" idx="40"/>
          </p:nvPr>
        </p:nvSpPr>
        <p:spPr>
          <a:xfrm>
            <a:off x="6216650" y="1724025"/>
            <a:ext cx="5481863" cy="4260850"/>
          </a:xfrm>
          <a:custGeom>
            <a:avLst/>
            <a:gdLst>
              <a:gd name="connsiteX0" fmla="*/ 271224 w 5481863"/>
              <a:gd name="connsiteY0" fmla="*/ 0 h 4260850"/>
              <a:gd name="connsiteX1" fmla="*/ 1672709 w 5481863"/>
              <a:gd name="connsiteY1" fmla="*/ 0 h 4260850"/>
              <a:gd name="connsiteX2" fmla="*/ 3809155 w 5481863"/>
              <a:gd name="connsiteY2" fmla="*/ 0 h 4260850"/>
              <a:gd name="connsiteX3" fmla="*/ 5210640 w 5481863"/>
              <a:gd name="connsiteY3" fmla="*/ 0 h 4260850"/>
              <a:gd name="connsiteX4" fmla="*/ 5481863 w 5481863"/>
              <a:gd name="connsiteY4" fmla="*/ 271223 h 4260850"/>
              <a:gd name="connsiteX5" fmla="*/ 5481863 w 5481863"/>
              <a:gd name="connsiteY5" fmla="*/ 3989628 h 4260850"/>
              <a:gd name="connsiteX6" fmla="*/ 5210640 w 5481863"/>
              <a:gd name="connsiteY6" fmla="*/ 4260850 h 4260850"/>
              <a:gd name="connsiteX7" fmla="*/ 3809161 w 5481863"/>
              <a:gd name="connsiteY7" fmla="*/ 4260850 h 4260850"/>
              <a:gd name="connsiteX8" fmla="*/ 3809155 w 5481863"/>
              <a:gd name="connsiteY8" fmla="*/ 4260850 h 4260850"/>
              <a:gd name="connsiteX9" fmla="*/ 1619901 w 5481863"/>
              <a:gd name="connsiteY9" fmla="*/ 4260849 h 4260850"/>
              <a:gd name="connsiteX10" fmla="*/ 0 w 5481863"/>
              <a:gd name="connsiteY10" fmla="*/ 2640948 h 4260850"/>
              <a:gd name="connsiteX11" fmla="*/ 0 w 5481863"/>
              <a:gd name="connsiteY11" fmla="*/ 2139622 h 4260850"/>
              <a:gd name="connsiteX12" fmla="*/ 1 w 5481863"/>
              <a:gd name="connsiteY12" fmla="*/ 2139604 h 4260850"/>
              <a:gd name="connsiteX13" fmla="*/ 1 w 5481863"/>
              <a:gd name="connsiteY13" fmla="*/ 1896715 h 4260850"/>
              <a:gd name="connsiteX14" fmla="*/ 1 w 5481863"/>
              <a:gd name="connsiteY14" fmla="*/ 271223 h 4260850"/>
              <a:gd name="connsiteX15" fmla="*/ 271224 w 5481863"/>
              <a:gd name="connsiteY15" fmla="*/ 0 h 42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1863" h="4260850">
                <a:moveTo>
                  <a:pt x="271224" y="0"/>
                </a:moveTo>
                <a:lnTo>
                  <a:pt x="1672709" y="0"/>
                </a:lnTo>
                <a:lnTo>
                  <a:pt x="3809155" y="0"/>
                </a:lnTo>
                <a:lnTo>
                  <a:pt x="5210640" y="0"/>
                </a:lnTo>
                <a:cubicBezTo>
                  <a:pt x="5360432" y="0"/>
                  <a:pt x="5481863" y="121431"/>
                  <a:pt x="5481863" y="271223"/>
                </a:cubicBezTo>
                <a:lnTo>
                  <a:pt x="5481863" y="3989628"/>
                </a:lnTo>
                <a:cubicBezTo>
                  <a:pt x="5481863" y="4139419"/>
                  <a:pt x="5360432" y="4260850"/>
                  <a:pt x="5210640" y="4260850"/>
                </a:cubicBezTo>
                <a:lnTo>
                  <a:pt x="3809161" y="4260850"/>
                </a:lnTo>
                <a:lnTo>
                  <a:pt x="3809155" y="4260850"/>
                </a:lnTo>
                <a:lnTo>
                  <a:pt x="1619901" y="4260849"/>
                </a:lnTo>
                <a:cubicBezTo>
                  <a:pt x="725254" y="4260849"/>
                  <a:pt x="0" y="3535595"/>
                  <a:pt x="0" y="2640948"/>
                </a:cubicBezTo>
                <a:lnTo>
                  <a:pt x="0" y="2139622"/>
                </a:lnTo>
                <a:cubicBezTo>
                  <a:pt x="0" y="2139617"/>
                  <a:pt x="1" y="2139610"/>
                  <a:pt x="1" y="2139604"/>
                </a:cubicBezTo>
                <a:lnTo>
                  <a:pt x="1" y="1896715"/>
                </a:lnTo>
                <a:lnTo>
                  <a:pt x="1" y="271223"/>
                </a:lnTo>
                <a:cubicBezTo>
                  <a:pt x="1" y="121431"/>
                  <a:pt x="121432" y="0"/>
                  <a:pt x="271224" y="0"/>
                </a:cubicBezTo>
                <a:close/>
              </a:path>
            </a:pathLst>
          </a:custGeom>
          <a:solidFill>
            <a:schemeClr val="bg2"/>
          </a:solidFill>
        </p:spPr>
        <p:txBody>
          <a:bodyPr vert="horz" wrap="square" lIns="0" tIns="0" rIns="0" bIns="0" rtlCol="0" anchor="ctr" anchorCtr="0">
            <a:noAutofit/>
          </a:bodyPr>
          <a:lstStyle>
            <a:lvl1pPr>
              <a:defRPr lang="en-GB"/>
            </a:lvl1pPr>
          </a:lstStyle>
          <a:p>
            <a:pPr lvl="0" algn="ctr"/>
            <a:r>
              <a:rPr lang="en-US"/>
              <a:t>Click icon to add picture</a:t>
            </a:r>
            <a:endParaRPr lang="en-GB"/>
          </a:p>
        </p:txBody>
      </p:sp>
      <p:sp>
        <p:nvSpPr>
          <p:cNvPr id="6" name="Footer Placeholder 5">
            <a:extLst>
              <a:ext uri="{FF2B5EF4-FFF2-40B4-BE49-F238E27FC236}">
                <a16:creationId xmlns:a16="http://schemas.microsoft.com/office/drawing/2014/main" id="{7C57FF6D-7F92-1378-61C2-90949DA5A56C}"/>
              </a:ext>
            </a:extLst>
          </p:cNvPr>
          <p:cNvSpPr>
            <a:spLocks noGrp="1"/>
          </p:cNvSpPr>
          <p:nvPr>
            <p:ph type="ftr" sz="quarter" idx="41"/>
          </p:nvPr>
        </p:nvSpPr>
        <p:spPr/>
        <p:txBody>
          <a:bodyPr/>
          <a:lstStyle/>
          <a:p>
            <a:endParaRPr lang="en-GB" dirty="0"/>
          </a:p>
        </p:txBody>
      </p:sp>
      <p:sp>
        <p:nvSpPr>
          <p:cNvPr id="9" name="Slide Number Placeholder 8">
            <a:extLst>
              <a:ext uri="{FF2B5EF4-FFF2-40B4-BE49-F238E27FC236}">
                <a16:creationId xmlns:a16="http://schemas.microsoft.com/office/drawing/2014/main" id="{6BEEA6E6-0118-24ED-4CE7-3C281204A3E8}"/>
              </a:ext>
            </a:extLst>
          </p:cNvPr>
          <p:cNvSpPr>
            <a:spLocks noGrp="1"/>
          </p:cNvSpPr>
          <p:nvPr>
            <p:ph type="sldNum" sz="quarter" idx="42"/>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132175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Full Image Transparen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B9FAF410-17F2-850B-E84B-36D40D599ACB}"/>
              </a:ext>
            </a:extLst>
          </p:cNvPr>
          <p:cNvSpPr/>
          <p:nvPr userDrawn="1"/>
        </p:nvSpPr>
        <p:spPr>
          <a:xfrm>
            <a:off x="523343" y="508000"/>
            <a:ext cx="5463503" cy="5842000"/>
          </a:xfrm>
          <a:custGeom>
            <a:avLst/>
            <a:gdLst>
              <a:gd name="connsiteX0" fmla="*/ 299179 w 5463503"/>
              <a:gd name="connsiteY0" fmla="*/ 0 h 5842000"/>
              <a:gd name="connsiteX1" fmla="*/ 2034169 w 5463503"/>
              <a:gd name="connsiteY1" fmla="*/ 0 h 5842000"/>
              <a:gd name="connsiteX2" fmla="*/ 3429338 w 5463503"/>
              <a:gd name="connsiteY2" fmla="*/ 0 h 5842000"/>
              <a:gd name="connsiteX3" fmla="*/ 5164328 w 5463503"/>
              <a:gd name="connsiteY3" fmla="*/ 0 h 5842000"/>
              <a:gd name="connsiteX4" fmla="*/ 5463503 w 5463503"/>
              <a:gd name="connsiteY4" fmla="*/ 299176 h 5842000"/>
              <a:gd name="connsiteX5" fmla="*/ 5462397 w 5463503"/>
              <a:gd name="connsiteY5" fmla="*/ 4489735 h 5842000"/>
              <a:gd name="connsiteX6" fmla="*/ 4110131 w 5463503"/>
              <a:gd name="connsiteY6" fmla="*/ 5842000 h 5842000"/>
              <a:gd name="connsiteX7" fmla="*/ 2375141 w 5463503"/>
              <a:gd name="connsiteY7" fmla="*/ 5842000 h 5842000"/>
              <a:gd name="connsiteX8" fmla="*/ 2034169 w 5463503"/>
              <a:gd name="connsiteY8" fmla="*/ 5842000 h 5842000"/>
              <a:gd name="connsiteX9" fmla="*/ 299179 w 5463503"/>
              <a:gd name="connsiteY9" fmla="*/ 5842000 h 5842000"/>
              <a:gd name="connsiteX10" fmla="*/ 3 w 5463503"/>
              <a:gd name="connsiteY10" fmla="*/ 5542825 h 5842000"/>
              <a:gd name="connsiteX11" fmla="*/ 0 w 5463503"/>
              <a:gd name="connsiteY11" fmla="*/ 2557441 h 5842000"/>
              <a:gd name="connsiteX12" fmla="*/ 3 w 5463503"/>
              <a:gd name="connsiteY12" fmla="*/ 2557387 h 5842000"/>
              <a:gd name="connsiteX13" fmla="*/ 3 w 5463503"/>
              <a:gd name="connsiteY13" fmla="*/ 299176 h 5842000"/>
              <a:gd name="connsiteX14" fmla="*/ 299179 w 5463503"/>
              <a:gd name="connsiteY14" fmla="*/ 0 h 58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63503" h="5842000">
                <a:moveTo>
                  <a:pt x="299179" y="0"/>
                </a:moveTo>
                <a:lnTo>
                  <a:pt x="2034169" y="0"/>
                </a:lnTo>
                <a:lnTo>
                  <a:pt x="3429338" y="0"/>
                </a:lnTo>
                <a:lnTo>
                  <a:pt x="5164328" y="0"/>
                </a:lnTo>
                <a:cubicBezTo>
                  <a:pt x="5329558" y="0"/>
                  <a:pt x="5463503" y="133945"/>
                  <a:pt x="5463503" y="299176"/>
                </a:cubicBezTo>
                <a:cubicBezTo>
                  <a:pt x="5463135" y="1696028"/>
                  <a:pt x="5462765" y="3092882"/>
                  <a:pt x="5462397" y="4489735"/>
                </a:cubicBezTo>
                <a:cubicBezTo>
                  <a:pt x="5462397" y="5236570"/>
                  <a:pt x="4856966" y="5842000"/>
                  <a:pt x="4110131" y="5842000"/>
                </a:cubicBezTo>
                <a:lnTo>
                  <a:pt x="2375141" y="5842000"/>
                </a:lnTo>
                <a:lnTo>
                  <a:pt x="2034169" y="5842000"/>
                </a:lnTo>
                <a:lnTo>
                  <a:pt x="299179" y="5842000"/>
                </a:lnTo>
                <a:cubicBezTo>
                  <a:pt x="133948" y="5842000"/>
                  <a:pt x="3" y="5708055"/>
                  <a:pt x="3" y="5542825"/>
                </a:cubicBezTo>
                <a:cubicBezTo>
                  <a:pt x="2" y="4547697"/>
                  <a:pt x="2" y="3552570"/>
                  <a:pt x="0" y="2557441"/>
                </a:cubicBezTo>
                <a:cubicBezTo>
                  <a:pt x="2" y="2557423"/>
                  <a:pt x="2" y="2557405"/>
                  <a:pt x="3" y="2557387"/>
                </a:cubicBezTo>
                <a:lnTo>
                  <a:pt x="3" y="299176"/>
                </a:lnTo>
                <a:cubicBezTo>
                  <a:pt x="3" y="133945"/>
                  <a:pt x="133948" y="0"/>
                  <a:pt x="299179" y="0"/>
                </a:cubicBezTo>
                <a:close/>
              </a:path>
            </a:pathLst>
          </a:custGeom>
          <a:solidFill>
            <a:schemeClr val="bg1">
              <a:alpha val="70000"/>
            </a:schemeClr>
          </a:solidFill>
        </p:spPr>
        <p:txBody>
          <a:bodyPr vert="horz" wrap="square" lIns="0" tIns="0" rIns="0" bIns="0" rtlCol="0" anchor="t" anchorCtr="0">
            <a:noAutofit/>
          </a:bodyPr>
          <a:lstStyle/>
          <a:p>
            <a:pPr lvl="0" defTabSz="736656"/>
            <a:endParaRPr lang="en-GB" sz="2400" b="1" dirty="0">
              <a:solidFill>
                <a:schemeClr val="tx1"/>
              </a:solidFill>
            </a:endParaRPr>
          </a:p>
        </p:txBody>
      </p:sp>
      <p:sp>
        <p:nvSpPr>
          <p:cNvPr id="3" name="Title"/>
          <p:cNvSpPr>
            <a:spLocks noGrp="1"/>
          </p:cNvSpPr>
          <p:nvPr>
            <p:ph type="title" hasCustomPrompt="1"/>
          </p:nvPr>
        </p:nvSpPr>
        <p:spPr>
          <a:xfrm>
            <a:off x="982134" y="2697163"/>
            <a:ext cx="4283601" cy="512961"/>
          </a:xfrm>
        </p:spPr>
        <p:txBody>
          <a:bodyPr/>
          <a:lstStyle>
            <a:lvl1pPr>
              <a:lnSpc>
                <a:spcPts val="4000"/>
              </a:lnSpc>
              <a:defRPr sz="3600">
                <a:solidFill>
                  <a:schemeClr val="accent1"/>
                </a:solidFill>
              </a:defRPr>
            </a:lvl1pPr>
          </a:lstStyle>
          <a:p>
            <a:r>
              <a:rPr lang="en-US" dirty="0"/>
              <a:t>Main cover title</a:t>
            </a:r>
          </a:p>
        </p:txBody>
      </p:sp>
      <p:sp>
        <p:nvSpPr>
          <p:cNvPr id="9" name="Text Placeholder 8">
            <a:extLst>
              <a:ext uri="{FF2B5EF4-FFF2-40B4-BE49-F238E27FC236}">
                <a16:creationId xmlns:a16="http://schemas.microsoft.com/office/drawing/2014/main" id="{A51EC570-624A-53DD-BF08-244E207F61EE}"/>
              </a:ext>
            </a:extLst>
          </p:cNvPr>
          <p:cNvSpPr>
            <a:spLocks noGrp="1"/>
          </p:cNvSpPr>
          <p:nvPr>
            <p:ph type="body" sz="quarter" idx="15" hasCustomPrompt="1"/>
          </p:nvPr>
        </p:nvSpPr>
        <p:spPr>
          <a:xfrm>
            <a:off x="982134" y="4531519"/>
            <a:ext cx="4283601" cy="471487"/>
          </a:xfrm>
        </p:spPr>
        <p:txBody>
          <a:bodyPr/>
          <a:lstStyle>
            <a:lvl1pPr marL="0" indent="0">
              <a:spcAft>
                <a:spcPts val="0"/>
              </a:spcAft>
              <a:buNone/>
              <a:defRPr sz="2000" b="1">
                <a:solidFill>
                  <a:schemeClr val="tx1"/>
                </a:solidFill>
              </a:defRPr>
            </a:lvl1pPr>
            <a:lvl2pPr>
              <a:defRPr sz="20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dirty="0"/>
              <a:t>Subheading </a:t>
            </a:r>
          </a:p>
        </p:txBody>
      </p:sp>
      <p:sp>
        <p:nvSpPr>
          <p:cNvPr id="8" name="Footer">
            <a:extLst>
              <a:ext uri="{FF2B5EF4-FFF2-40B4-BE49-F238E27FC236}">
                <a16:creationId xmlns:a16="http://schemas.microsoft.com/office/drawing/2014/main" id="{C3A1FEBC-7325-3246-7BAA-1DDB0A6F2F11}"/>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defRPr lang="en-GB" sz="100">
                <a:solidFill>
                  <a:srgbClr val="F0F0F0"/>
                </a:solidFill>
              </a:defRPr>
            </a:lvl1pPr>
          </a:lstStyle>
          <a:p>
            <a:pPr algn="l"/>
            <a:endParaRPr lang="en-GB" dirty="0"/>
          </a:p>
        </p:txBody>
      </p:sp>
      <p:sp>
        <p:nvSpPr>
          <p:cNvPr id="10" name="Slide Number">
            <a:extLst>
              <a:ext uri="{FF2B5EF4-FFF2-40B4-BE49-F238E27FC236}">
                <a16:creationId xmlns:a16="http://schemas.microsoft.com/office/drawing/2014/main" id="{66C4BC17-DA00-5C86-C6B4-88679FBA8313}"/>
              </a:ext>
            </a:extLst>
          </p:cNvPr>
          <p:cNvSpPr>
            <a:spLocks noGrp="1"/>
          </p:cNvSpPr>
          <p:nvPr>
            <p:ph type="sldNum" sz="quarter" idx="14"/>
          </p:nvPr>
        </p:nvSpPr>
        <p:spPr>
          <a:xfrm>
            <a:off x="12267673" y="6765667"/>
            <a:ext cx="0" cy="0"/>
          </a:xfrm>
          <a:prstGeom prst="rect">
            <a:avLst/>
          </a:prstGeom>
        </p:spPr>
        <p:txBody>
          <a:bodyPr/>
          <a:lstStyle>
            <a:lvl1pPr algn="l">
              <a:defRPr sz="100">
                <a:solidFill>
                  <a:srgbClr val="F0F0F0"/>
                </a:solidFill>
              </a:defRPr>
            </a:lvl1pPr>
          </a:lstStyle>
          <a:p>
            <a:fld id="{1AB31D9B-80B6-41F8-B283-556E26E6158E}" type="slidenum">
              <a:rPr lang="en-GB"/>
              <a:pPr/>
              <a:t>‹#›</a:t>
            </a:fld>
            <a:endParaRPr lang="en-GB" dirty="0"/>
          </a:p>
        </p:txBody>
      </p:sp>
      <p:pic>
        <p:nvPicPr>
          <p:cNvPr id="4" name="Logo">
            <a:extLst>
              <a:ext uri="{FF2B5EF4-FFF2-40B4-BE49-F238E27FC236}">
                <a16:creationId xmlns:a16="http://schemas.microsoft.com/office/drawing/2014/main" id="{F7D0BD1E-C6A9-642A-B279-84A8B786498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14339" y="757800"/>
            <a:ext cx="2031797" cy="443301"/>
          </a:xfrm>
          <a:prstGeom prst="rect">
            <a:avLst/>
          </a:prstGeom>
        </p:spPr>
      </p:pic>
      <p:sp>
        <p:nvSpPr>
          <p:cNvPr id="7" name="Text Placeholder 8">
            <a:extLst>
              <a:ext uri="{FF2B5EF4-FFF2-40B4-BE49-F238E27FC236}">
                <a16:creationId xmlns:a16="http://schemas.microsoft.com/office/drawing/2014/main" id="{EF80D5E1-14C2-29D3-2F53-C66B06549775}"/>
              </a:ext>
            </a:extLst>
          </p:cNvPr>
          <p:cNvSpPr>
            <a:spLocks noGrp="1"/>
          </p:cNvSpPr>
          <p:nvPr>
            <p:ph type="body" sz="quarter" idx="17" hasCustomPrompt="1"/>
          </p:nvPr>
        </p:nvSpPr>
        <p:spPr>
          <a:xfrm>
            <a:off x="982134" y="5141372"/>
            <a:ext cx="4283601" cy="471487"/>
          </a:xfrm>
        </p:spPr>
        <p:txBody>
          <a:bodyPr/>
          <a:lstStyle>
            <a:lvl1pPr marL="0" indent="0">
              <a:spcAft>
                <a:spcPts val="0"/>
              </a:spcAft>
              <a:buNone/>
              <a:defRPr sz="1600" b="0">
                <a:solidFill>
                  <a:schemeClr val="tx1"/>
                </a:solidFill>
              </a:defRPr>
            </a:lvl1pPr>
            <a:lvl2pPr>
              <a:defRPr sz="16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GB" dirty="0"/>
              <a:t>Date</a:t>
            </a:r>
          </a:p>
        </p:txBody>
      </p:sp>
      <p:sp>
        <p:nvSpPr>
          <p:cNvPr id="11" name="Rectangle 10">
            <a:extLst>
              <a:ext uri="{FF2B5EF4-FFF2-40B4-BE49-F238E27FC236}">
                <a16:creationId xmlns:a16="http://schemas.microsoft.com/office/drawing/2014/main" id="{F4258826-818C-BFC6-2D57-36301EB5C4D7}"/>
              </a:ext>
            </a:extLst>
          </p:cNvPr>
          <p:cNvSpPr/>
          <p:nvPr userDrawn="1"/>
        </p:nvSpPr>
        <p:spPr>
          <a:xfrm>
            <a:off x="12318023" y="508000"/>
            <a:ext cx="1397977" cy="36512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NOTE:</a:t>
            </a:r>
            <a:r>
              <a:rPr lang="en-GB" sz="1600" dirty="0">
                <a:solidFill>
                  <a:schemeClr val="bg1"/>
                </a:solidFill>
              </a:rPr>
              <a:t/>
            </a:r>
            <a:br>
              <a:rPr lang="en-GB" sz="1600" dirty="0">
                <a:solidFill>
                  <a:schemeClr val="bg1"/>
                </a:solidFill>
              </a:rPr>
            </a:br>
            <a:r>
              <a:rPr lang="en-GB" sz="1600" dirty="0">
                <a:solidFill>
                  <a:schemeClr val="bg1"/>
                </a:solidFill>
              </a:rPr>
              <a:t>To change image, right-click slide and go to </a:t>
            </a:r>
            <a:r>
              <a:rPr lang="en-GB" sz="1600" b="1" dirty="0">
                <a:solidFill>
                  <a:schemeClr val="bg1"/>
                </a:solidFill>
              </a:rPr>
              <a:t>Format Background &gt; Picture or texture fill </a:t>
            </a:r>
            <a:r>
              <a:rPr lang="en-GB" sz="1600" b="0" dirty="0">
                <a:solidFill>
                  <a:schemeClr val="bg1"/>
                </a:solidFill>
              </a:rPr>
              <a:t>and use the sidebar to choose </a:t>
            </a:r>
            <a:r>
              <a:rPr lang="en-GB" sz="1600" b="0">
                <a:solidFill>
                  <a:schemeClr val="bg1"/>
                </a:solidFill>
              </a:rPr>
              <a:t>your image</a:t>
            </a:r>
            <a:endParaRPr lang="en-GB" sz="1600" b="1" dirty="0">
              <a:solidFill>
                <a:schemeClr val="bg1"/>
              </a:solidFill>
            </a:endParaRPr>
          </a:p>
        </p:txBody>
      </p:sp>
    </p:spTree>
    <p:extLst>
      <p:ext uri="{BB962C8B-B14F-4D97-AF65-F5344CB8AC3E}">
        <p14:creationId xmlns:p14="http://schemas.microsoft.com/office/powerpoint/2010/main" val="16924483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Heavy: Three columns with Large Header">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F474FC-E4EB-CD83-0A4F-AD1662ACD32C}"/>
              </a:ext>
            </a:extLst>
          </p:cNvPr>
          <p:cNvSpPr>
            <a:spLocks noGrp="1"/>
          </p:cNvSpPr>
          <p:nvPr>
            <p:ph type="title"/>
          </p:nvPr>
        </p:nvSpPr>
        <p:spPr/>
        <p:txBody>
          <a:bodyPr/>
          <a:lstStyle/>
          <a:p>
            <a:r>
              <a:rPr lang="en-US"/>
              <a:t>Click to edit Master title style</a:t>
            </a:r>
            <a:endParaRPr lang="en-GB"/>
          </a:p>
        </p:txBody>
      </p:sp>
      <p:sp>
        <p:nvSpPr>
          <p:cNvPr id="12" name="Text 1">
            <a:extLst>
              <a:ext uri="{FF2B5EF4-FFF2-40B4-BE49-F238E27FC236}">
                <a16:creationId xmlns:a16="http://schemas.microsoft.com/office/drawing/2014/main" id="{BAECF42E-FD59-D809-A82F-B2E219E4B112}"/>
              </a:ext>
            </a:extLst>
          </p:cNvPr>
          <p:cNvSpPr>
            <a:spLocks noGrp="1"/>
          </p:cNvSpPr>
          <p:nvPr>
            <p:ph type="body" sz="quarter" idx="15" hasCustomPrompt="1"/>
          </p:nvPr>
        </p:nvSpPr>
        <p:spPr>
          <a:xfrm>
            <a:off x="508001" y="2924175"/>
            <a:ext cx="3562349" cy="2816225"/>
          </a:xfrm>
          <a:prstGeom prst="rect">
            <a:avLst/>
          </a:prstGeom>
        </p:spPr>
        <p:txBody>
          <a:bodyPr vert="horz" wrap="square" lIns="0" tIns="0" rIns="0" bIns="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4" name="Text 1">
            <a:extLst>
              <a:ext uri="{FF2B5EF4-FFF2-40B4-BE49-F238E27FC236}">
                <a16:creationId xmlns:a16="http://schemas.microsoft.com/office/drawing/2014/main" id="{EA38B840-8B22-DF9F-E9B2-3A822CFF3EE9}"/>
              </a:ext>
            </a:extLst>
          </p:cNvPr>
          <p:cNvSpPr>
            <a:spLocks noGrp="1"/>
          </p:cNvSpPr>
          <p:nvPr>
            <p:ph type="body" sz="quarter" idx="17" hasCustomPrompt="1"/>
          </p:nvPr>
        </p:nvSpPr>
        <p:spPr>
          <a:xfrm>
            <a:off x="4313238" y="2924175"/>
            <a:ext cx="3562349" cy="2816225"/>
          </a:xfrm>
          <a:prstGeom prst="rect">
            <a:avLst/>
          </a:prstGeom>
        </p:spPr>
        <p:txBody>
          <a:bodyPr vert="horz" wrap="square" lIns="0" tIns="0" rIns="0" bIns="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6" name="Text 1">
            <a:extLst>
              <a:ext uri="{FF2B5EF4-FFF2-40B4-BE49-F238E27FC236}">
                <a16:creationId xmlns:a16="http://schemas.microsoft.com/office/drawing/2014/main" id="{794132B6-137E-0DD3-E988-6236C8D264CA}"/>
              </a:ext>
            </a:extLst>
          </p:cNvPr>
          <p:cNvSpPr>
            <a:spLocks noGrp="1"/>
          </p:cNvSpPr>
          <p:nvPr>
            <p:ph type="body" sz="quarter" idx="19" hasCustomPrompt="1"/>
          </p:nvPr>
        </p:nvSpPr>
        <p:spPr>
          <a:xfrm>
            <a:off x="8121651" y="2924175"/>
            <a:ext cx="3562349" cy="2816225"/>
          </a:xfrm>
          <a:prstGeom prst="rect">
            <a:avLst/>
          </a:prstGeom>
        </p:spPr>
        <p:txBody>
          <a:bodyPr vert="horz" wrap="square" lIns="0" tIns="0" rIns="0" bIns="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7" name="Text Placeholder 6">
            <a:extLst>
              <a:ext uri="{FF2B5EF4-FFF2-40B4-BE49-F238E27FC236}">
                <a16:creationId xmlns:a16="http://schemas.microsoft.com/office/drawing/2014/main" id="{0C6B0A6A-7644-2AE9-B4F5-9439ED81F094}"/>
              </a:ext>
            </a:extLst>
          </p:cNvPr>
          <p:cNvSpPr>
            <a:spLocks noGrp="1"/>
          </p:cNvSpPr>
          <p:nvPr>
            <p:ph type="body" sz="quarter" idx="22"/>
          </p:nvPr>
        </p:nvSpPr>
        <p:spPr>
          <a:xfrm>
            <a:off x="508000" y="1449388"/>
            <a:ext cx="11176000" cy="1247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554E82FC-CF4A-53E1-82C3-F1AA1552FD9D}"/>
              </a:ext>
            </a:extLst>
          </p:cNvPr>
          <p:cNvSpPr>
            <a:spLocks noGrp="1"/>
          </p:cNvSpPr>
          <p:nvPr>
            <p:ph type="ftr" sz="quarter" idx="23"/>
          </p:nvPr>
        </p:nvSpPr>
        <p:spPr/>
        <p:txBody>
          <a:bodyPr/>
          <a:lstStyle/>
          <a:p>
            <a:endParaRPr lang="en-GB" dirty="0"/>
          </a:p>
        </p:txBody>
      </p:sp>
      <p:sp>
        <p:nvSpPr>
          <p:cNvPr id="3" name="Slide Number Placeholder 2">
            <a:extLst>
              <a:ext uri="{FF2B5EF4-FFF2-40B4-BE49-F238E27FC236}">
                <a16:creationId xmlns:a16="http://schemas.microsoft.com/office/drawing/2014/main" id="{B05F8BEB-543F-6726-7EB2-4F88DDF7AFBF}"/>
              </a:ext>
            </a:extLst>
          </p:cNvPr>
          <p:cNvSpPr>
            <a:spLocks noGrp="1"/>
          </p:cNvSpPr>
          <p:nvPr>
            <p:ph type="sldNum" sz="quarter" idx="24"/>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22253773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Heavy: 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094B5-CC98-C901-994F-A9C81E0234E3}"/>
              </a:ext>
            </a:extLst>
          </p:cNvPr>
          <p:cNvSpPr>
            <a:spLocks noGrp="1"/>
          </p:cNvSpPr>
          <p:nvPr>
            <p:ph type="title"/>
          </p:nvPr>
        </p:nvSpPr>
        <p:spPr/>
        <p:txBody>
          <a:bodyPr/>
          <a:lstStyle/>
          <a:p>
            <a:r>
              <a:rPr lang="en-US"/>
              <a:t>Click to edit Master title style</a:t>
            </a:r>
            <a:endParaRPr lang="en-GB"/>
          </a:p>
        </p:txBody>
      </p:sp>
      <p:sp>
        <p:nvSpPr>
          <p:cNvPr id="5" name="Text 1">
            <a:extLst>
              <a:ext uri="{FF2B5EF4-FFF2-40B4-BE49-F238E27FC236}">
                <a16:creationId xmlns:a16="http://schemas.microsoft.com/office/drawing/2014/main" id="{7929B154-427C-30DA-7CF1-7CCDD58D350D}"/>
              </a:ext>
            </a:extLst>
          </p:cNvPr>
          <p:cNvSpPr>
            <a:spLocks noGrp="1"/>
          </p:cNvSpPr>
          <p:nvPr>
            <p:ph type="body" sz="quarter" idx="15" hasCustomPrompt="1"/>
          </p:nvPr>
        </p:nvSpPr>
        <p:spPr>
          <a:xfrm>
            <a:off x="4313238" y="1724025"/>
            <a:ext cx="7370761" cy="4260850"/>
          </a:xfrm>
          <a:prstGeom prst="rect">
            <a:avLst/>
          </a:prstGeom>
        </p:spPr>
        <p:txBody>
          <a:bodyPr vert="horz" wrap="square" lIns="0" tIns="0" rIns="0" bIns="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9" name="Picture Placeholder 9">
            <a:extLst>
              <a:ext uri="{FF2B5EF4-FFF2-40B4-BE49-F238E27FC236}">
                <a16:creationId xmlns:a16="http://schemas.microsoft.com/office/drawing/2014/main" id="{3D76B8B9-B09F-9427-4CA2-997EA784FECD}"/>
              </a:ext>
            </a:extLst>
          </p:cNvPr>
          <p:cNvSpPr>
            <a:spLocks noGrp="1"/>
          </p:cNvSpPr>
          <p:nvPr>
            <p:ph type="pic" sz="quarter" idx="18"/>
          </p:nvPr>
        </p:nvSpPr>
        <p:spPr>
          <a:xfrm>
            <a:off x="508001" y="1724025"/>
            <a:ext cx="3561293" cy="4263313"/>
          </a:xfrm>
          <a:custGeom>
            <a:avLst/>
            <a:gdLst>
              <a:gd name="connsiteX0" fmla="*/ 218331 w 3561293"/>
              <a:gd name="connsiteY0" fmla="*/ 0 h 4263313"/>
              <a:gd name="connsiteX1" fmla="*/ 1058669 w 3561293"/>
              <a:gd name="connsiteY1" fmla="*/ 0 h 4263313"/>
              <a:gd name="connsiteX2" fmla="*/ 2502626 w 3561293"/>
              <a:gd name="connsiteY2" fmla="*/ 0 h 4263313"/>
              <a:gd name="connsiteX3" fmla="*/ 3342964 w 3561293"/>
              <a:gd name="connsiteY3" fmla="*/ 0 h 4263313"/>
              <a:gd name="connsiteX4" fmla="*/ 3561293 w 3561293"/>
              <a:gd name="connsiteY4" fmla="*/ 218329 h 4263313"/>
              <a:gd name="connsiteX5" fmla="*/ 3560486 w 3561293"/>
              <a:gd name="connsiteY5" fmla="*/ 3276471 h 4263313"/>
              <a:gd name="connsiteX6" fmla="*/ 2573644 w 3561293"/>
              <a:gd name="connsiteY6" fmla="*/ 4263313 h 4263313"/>
              <a:gd name="connsiteX7" fmla="*/ 1733306 w 3561293"/>
              <a:gd name="connsiteY7" fmla="*/ 4263313 h 4263313"/>
              <a:gd name="connsiteX8" fmla="*/ 1058669 w 3561293"/>
              <a:gd name="connsiteY8" fmla="*/ 4263313 h 4263313"/>
              <a:gd name="connsiteX9" fmla="*/ 218331 w 3561293"/>
              <a:gd name="connsiteY9" fmla="*/ 4263313 h 4263313"/>
              <a:gd name="connsiteX10" fmla="*/ 2 w 3561293"/>
              <a:gd name="connsiteY10" fmla="*/ 4044984 h 4263313"/>
              <a:gd name="connsiteX11" fmla="*/ 0 w 3561293"/>
              <a:gd name="connsiteY11" fmla="*/ 1866343 h 4263313"/>
              <a:gd name="connsiteX12" fmla="*/ 2 w 3561293"/>
              <a:gd name="connsiteY12" fmla="*/ 1866303 h 4263313"/>
              <a:gd name="connsiteX13" fmla="*/ 2 w 3561293"/>
              <a:gd name="connsiteY13" fmla="*/ 218329 h 4263313"/>
              <a:gd name="connsiteX14" fmla="*/ 218331 w 3561293"/>
              <a:gd name="connsiteY14" fmla="*/ 0 h 42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1293" h="4263313">
                <a:moveTo>
                  <a:pt x="218331" y="0"/>
                </a:moveTo>
                <a:lnTo>
                  <a:pt x="1058669" y="0"/>
                </a:lnTo>
                <a:lnTo>
                  <a:pt x="2502626" y="0"/>
                </a:lnTo>
                <a:lnTo>
                  <a:pt x="3342964" y="0"/>
                </a:lnTo>
                <a:cubicBezTo>
                  <a:pt x="3463544" y="0"/>
                  <a:pt x="3561293" y="97749"/>
                  <a:pt x="3561293" y="218329"/>
                </a:cubicBezTo>
                <a:cubicBezTo>
                  <a:pt x="3561024" y="1237710"/>
                  <a:pt x="3560754" y="2257091"/>
                  <a:pt x="3560486" y="3276471"/>
                </a:cubicBezTo>
                <a:cubicBezTo>
                  <a:pt x="3560486" y="3821488"/>
                  <a:pt x="3118661" y="4263313"/>
                  <a:pt x="2573644" y="4263313"/>
                </a:cubicBezTo>
                <a:lnTo>
                  <a:pt x="1733306" y="4263313"/>
                </a:lnTo>
                <a:lnTo>
                  <a:pt x="1058669" y="4263313"/>
                </a:lnTo>
                <a:lnTo>
                  <a:pt x="218331" y="4263313"/>
                </a:lnTo>
                <a:cubicBezTo>
                  <a:pt x="97751" y="4263313"/>
                  <a:pt x="2" y="4165564"/>
                  <a:pt x="2" y="4044984"/>
                </a:cubicBezTo>
                <a:cubicBezTo>
                  <a:pt x="1" y="3318770"/>
                  <a:pt x="1" y="2592557"/>
                  <a:pt x="0" y="1866343"/>
                </a:cubicBezTo>
                <a:cubicBezTo>
                  <a:pt x="1" y="1866329"/>
                  <a:pt x="1" y="1866316"/>
                  <a:pt x="2" y="1866303"/>
                </a:cubicBezTo>
                <a:lnTo>
                  <a:pt x="2" y="218329"/>
                </a:lnTo>
                <a:cubicBezTo>
                  <a:pt x="2" y="97749"/>
                  <a:pt x="97751" y="0"/>
                  <a:pt x="218331" y="0"/>
                </a:cubicBezTo>
                <a:close/>
              </a:path>
            </a:pathLst>
          </a:custGeom>
          <a:solidFill>
            <a:schemeClr val="bg2"/>
          </a:solidFill>
        </p:spPr>
        <p:txBody>
          <a:bodyPr vert="horz" wrap="square" lIns="0" tIns="0" rIns="0" bIns="0" rtlCol="0" anchor="ctr" anchorCtr="0">
            <a:noAutofit/>
          </a:bodyPr>
          <a:lstStyle>
            <a:lvl1pPr algn="ctr">
              <a:defRPr lang="en-GB"/>
            </a:lvl1pPr>
          </a:lstStyle>
          <a:p>
            <a:pPr lvl="0"/>
            <a:r>
              <a:rPr lang="en-US"/>
              <a:t>Click icon to add picture</a:t>
            </a:r>
            <a:endParaRPr lang="en-GB"/>
          </a:p>
        </p:txBody>
      </p:sp>
      <p:sp>
        <p:nvSpPr>
          <p:cNvPr id="6" name="Footer Placeholder 5">
            <a:extLst>
              <a:ext uri="{FF2B5EF4-FFF2-40B4-BE49-F238E27FC236}">
                <a16:creationId xmlns:a16="http://schemas.microsoft.com/office/drawing/2014/main" id="{91FA6B53-61C6-8C7D-FEBC-D1921CE90425}"/>
              </a:ext>
            </a:extLst>
          </p:cNvPr>
          <p:cNvSpPr>
            <a:spLocks noGrp="1"/>
          </p:cNvSpPr>
          <p:nvPr>
            <p:ph type="ftr" sz="quarter" idx="19"/>
          </p:nvPr>
        </p:nvSpPr>
        <p:spPr/>
        <p:txBody>
          <a:bodyPr/>
          <a:lstStyle/>
          <a:p>
            <a:endParaRPr lang="en-GB" dirty="0"/>
          </a:p>
        </p:txBody>
      </p:sp>
      <p:sp>
        <p:nvSpPr>
          <p:cNvPr id="7" name="Slide Number Placeholder 6">
            <a:extLst>
              <a:ext uri="{FF2B5EF4-FFF2-40B4-BE49-F238E27FC236}">
                <a16:creationId xmlns:a16="http://schemas.microsoft.com/office/drawing/2014/main" id="{7BAD4BA9-5224-476A-5C23-DB7CBD774AD3}"/>
              </a:ext>
            </a:extLst>
          </p:cNvPr>
          <p:cNvSpPr>
            <a:spLocks noGrp="1"/>
          </p:cNvSpPr>
          <p:nvPr>
            <p:ph type="sldNum" sz="quarter" idx="20"/>
          </p:nvPr>
        </p:nvSpPr>
        <p:spPr/>
        <p:txBody>
          <a:bodyPr/>
          <a:lstStyle/>
          <a:p>
            <a:fld id="{1AB31D9B-80B6-41F8-B283-556E26E6158E}" type="slidenum">
              <a:rPr lang="en-GB"/>
              <a:pPr/>
              <a:t>‹#›</a:t>
            </a:fld>
            <a:endParaRPr lang="en-GB" dirty="0"/>
          </a:p>
        </p:txBody>
      </p:sp>
    </p:spTree>
    <p:extLst>
      <p:ext uri="{BB962C8B-B14F-4D97-AF65-F5344CB8AC3E}">
        <p14:creationId xmlns:p14="http://schemas.microsoft.com/office/powerpoint/2010/main" val="1476332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a:xfrm>
            <a:off x="11328400" y="6432342"/>
            <a:ext cx="355600" cy="92333"/>
          </a:xfrm>
          <a:prstGeom prst="rect">
            <a:avLst/>
          </a:prstGeom>
        </p:spPr>
        <p:txBody>
          <a:bodyPr/>
          <a:lstStyle>
            <a:lvl1pPr>
              <a:defRPr>
                <a:solidFill>
                  <a:schemeClr val="bg1"/>
                </a:solidFill>
              </a:defRPr>
            </a:lvl1pPr>
          </a:lstStyle>
          <a:p>
            <a:fld id="{1AB31D9B-80B6-41F8-B283-556E26E6158E}" type="slidenum">
              <a:rPr lang="en-GB"/>
              <a:pPr/>
              <a:t>‹#›</a:t>
            </a:fld>
            <a:endParaRPr lang="en-GB" dirty="0"/>
          </a:p>
        </p:txBody>
      </p:sp>
      <p:sp>
        <p:nvSpPr>
          <p:cNvPr id="2" name="Title 1">
            <a:extLst>
              <a:ext uri="{FF2B5EF4-FFF2-40B4-BE49-F238E27FC236}">
                <a16:creationId xmlns:a16="http://schemas.microsoft.com/office/drawing/2014/main" id="{A5B7D6BB-E894-CEB0-E974-3D4B4752EE1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pic>
        <p:nvPicPr>
          <p:cNvPr id="3" name="Logo_White">
            <a:extLst>
              <a:ext uri="{FF2B5EF4-FFF2-40B4-BE49-F238E27FC236}">
                <a16:creationId xmlns:a16="http://schemas.microsoft.com/office/drawing/2014/main" id="{4A9E867F-26D9-5FE6-6465-7095C2C44BB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08002" y="6274687"/>
            <a:ext cx="1658936" cy="310577"/>
          </a:xfrm>
          <a:prstGeom prst="rect">
            <a:avLst/>
          </a:prstGeom>
        </p:spPr>
      </p:pic>
      <p:sp>
        <p:nvSpPr>
          <p:cNvPr id="6" name="Footer">
            <a:extLst>
              <a:ext uri="{FF2B5EF4-FFF2-40B4-BE49-F238E27FC236}">
                <a16:creationId xmlns:a16="http://schemas.microsoft.com/office/drawing/2014/main" id="{0C60719B-2711-34B9-BC69-D5C25323EAE6}"/>
              </a:ext>
            </a:extLst>
          </p:cNvPr>
          <p:cNvSpPr>
            <a:spLocks noGrp="1"/>
          </p:cNvSpPr>
          <p:nvPr>
            <p:ph type="ftr" sz="quarter" idx="3"/>
          </p:nvPr>
        </p:nvSpPr>
        <p:spPr>
          <a:xfrm>
            <a:off x="7296151" y="6428124"/>
            <a:ext cx="4032249" cy="135463"/>
          </a:xfrm>
          <a:prstGeom prst="rect">
            <a:avLst/>
          </a:prstGeom>
        </p:spPr>
        <p:txBody>
          <a:bodyPr lIns="0" tIns="0" rIns="0" bIns="0"/>
          <a:lstStyle>
            <a:lvl1pPr algn="r">
              <a:defRPr sz="600">
                <a:solidFill>
                  <a:schemeClr val="bg1"/>
                </a:solidFill>
              </a:defRPr>
            </a:lvl1pPr>
          </a:lstStyle>
          <a:p>
            <a:endParaRPr lang="en-GB" dirty="0"/>
          </a:p>
        </p:txBody>
      </p:sp>
    </p:spTree>
    <p:extLst>
      <p:ext uri="{BB962C8B-B14F-4D97-AF65-F5344CB8AC3E}">
        <p14:creationId xmlns:p14="http://schemas.microsoft.com/office/powerpoint/2010/main" val="9016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Keylin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BBF18C-6F78-6F99-8EFD-350FE50BF2FE}"/>
              </a:ext>
            </a:extLst>
          </p:cNvPr>
          <p:cNvPicPr>
            <a:picLocks noChangeAspect="1"/>
          </p:cNvPicPr>
          <p:nvPr userDrawn="1"/>
        </p:nvPicPr>
        <p:blipFill rotWithShape="1">
          <a:blip r:embed="rId3"/>
          <a:srcRect t="12500" b="12500"/>
          <a:stretch/>
        </p:blipFill>
        <p:spPr>
          <a:xfrm>
            <a:off x="1" y="536"/>
            <a:ext cx="12190095" cy="6856928"/>
          </a:xfrm>
          <a:prstGeom prst="rect">
            <a:avLst/>
          </a:prstGeom>
        </p:spPr>
      </p:pic>
      <p:sp>
        <p:nvSpPr>
          <p:cNvPr id="2" name="Title 1">
            <a:extLst>
              <a:ext uri="{FF2B5EF4-FFF2-40B4-BE49-F238E27FC236}">
                <a16:creationId xmlns:a16="http://schemas.microsoft.com/office/drawing/2014/main" id="{A5B7D6BB-E894-CEB0-E974-3D4B4752EE1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pic>
        <p:nvPicPr>
          <p:cNvPr id="3" name="Logo_White">
            <a:extLst>
              <a:ext uri="{FF2B5EF4-FFF2-40B4-BE49-F238E27FC236}">
                <a16:creationId xmlns:a16="http://schemas.microsoft.com/office/drawing/2014/main" id="{8D50F7FE-E418-2234-D9E4-15EEB6B4135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08002" y="6274687"/>
            <a:ext cx="1658936" cy="310577"/>
          </a:xfrm>
          <a:prstGeom prst="rect">
            <a:avLst/>
          </a:prstGeom>
        </p:spPr>
      </p:pic>
      <p:sp>
        <p:nvSpPr>
          <p:cNvPr id="7" name="Slide Number">
            <a:extLst>
              <a:ext uri="{FF2B5EF4-FFF2-40B4-BE49-F238E27FC236}">
                <a16:creationId xmlns:a16="http://schemas.microsoft.com/office/drawing/2014/main" id="{B1CCA899-4C83-00B1-B1FA-F6CD30FB7215}"/>
              </a:ext>
            </a:extLst>
          </p:cNvPr>
          <p:cNvSpPr>
            <a:spLocks noGrp="1"/>
          </p:cNvSpPr>
          <p:nvPr>
            <p:ph type="sldNum" sz="quarter" idx="4"/>
          </p:nvPr>
        </p:nvSpPr>
        <p:spPr>
          <a:xfrm>
            <a:off x="11412536" y="6388101"/>
            <a:ext cx="271463" cy="143720"/>
          </a:xfrm>
          <a:prstGeom prst="rect">
            <a:avLst/>
          </a:prstGeom>
        </p:spPr>
        <p:txBody>
          <a:bodyPr vert="horz" wrap="none" lIns="0" tIns="0" rIns="0" bIns="0" rtlCol="0" anchor="b" anchorCtr="0">
            <a:noAutofit/>
          </a:bodyPr>
          <a:lstStyle>
            <a:lvl1pPr algn="r">
              <a:defRPr sz="800">
                <a:solidFill>
                  <a:schemeClr val="bg1"/>
                </a:solidFill>
              </a:defRPr>
            </a:lvl1pPr>
          </a:lstStyle>
          <a:p>
            <a:fld id="{1AB31D9B-80B6-41F8-B283-556E26E6158E}" type="slidenum">
              <a:rPr lang="en-GB" smtClean="0"/>
              <a:pPr/>
              <a:t>‹#›</a:t>
            </a:fld>
            <a:endParaRPr lang="en-GB" dirty="0"/>
          </a:p>
        </p:txBody>
      </p:sp>
      <p:sp>
        <p:nvSpPr>
          <p:cNvPr id="8" name="TextBox 7">
            <a:extLst>
              <a:ext uri="{FF2B5EF4-FFF2-40B4-BE49-F238E27FC236}">
                <a16:creationId xmlns:a16="http://schemas.microsoft.com/office/drawing/2014/main" id="{5718C59B-0066-114E-BB3A-6ABD367A3307}"/>
              </a:ext>
            </a:extLst>
          </p:cNvPr>
          <p:cNvSpPr txBox="1"/>
          <p:nvPr userDrawn="1"/>
        </p:nvSpPr>
        <p:spPr>
          <a:xfrm>
            <a:off x="11385285" y="6408709"/>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bg1"/>
                </a:solidFill>
              </a:rPr>
              <a:t>|</a:t>
            </a:r>
          </a:p>
        </p:txBody>
      </p:sp>
      <p:sp>
        <p:nvSpPr>
          <p:cNvPr id="9" name="Year">
            <a:extLst>
              <a:ext uri="{FF2B5EF4-FFF2-40B4-BE49-F238E27FC236}">
                <a16:creationId xmlns:a16="http://schemas.microsoft.com/office/drawing/2014/main" id="{0C503868-9AA6-68CC-BBCD-4367E1F6CAF4}"/>
              </a:ext>
            </a:extLst>
          </p:cNvPr>
          <p:cNvSpPr txBox="1"/>
          <p:nvPr userDrawn="1"/>
        </p:nvSpPr>
        <p:spPr>
          <a:xfrm>
            <a:off x="10974252" y="6380953"/>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dirty="0">
                <a:solidFill>
                  <a:schemeClr val="bg1"/>
                </a:solidFill>
                <a:latin typeface="+mn-lt"/>
                <a:cs typeface="Arial" panose="020B0604020202020204" pitchFamily="34" charset="0"/>
              </a:rPr>
              <a:t>2023</a:t>
            </a:r>
          </a:p>
        </p:txBody>
      </p:sp>
      <p:sp>
        <p:nvSpPr>
          <p:cNvPr id="10" name="TextBox 9">
            <a:extLst>
              <a:ext uri="{FF2B5EF4-FFF2-40B4-BE49-F238E27FC236}">
                <a16:creationId xmlns:a16="http://schemas.microsoft.com/office/drawing/2014/main" id="{36D12A3B-6F0F-52AD-562A-8141A3198BA0}"/>
              </a:ext>
            </a:extLst>
          </p:cNvPr>
          <p:cNvSpPr txBox="1"/>
          <p:nvPr userDrawn="1">
            <p:custDataLst>
              <p:tags r:id="rId1"/>
            </p:custDataLst>
          </p:nvPr>
        </p:nvSpPr>
        <p:spPr>
          <a:xfrm>
            <a:off x="7877176" y="6380952"/>
            <a:ext cx="3017064" cy="150867"/>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dirty="0">
                <a:solidFill>
                  <a:schemeClr val="bg1"/>
                </a:solidFill>
                <a:latin typeface="+mn-lt"/>
                <a:cs typeface="Arial" panose="020B0604020202020204" pitchFamily="34" charset="0"/>
              </a:rPr>
              <a:t>Grant Thornton International Ltd</a:t>
            </a:r>
          </a:p>
        </p:txBody>
      </p:sp>
    </p:spTree>
    <p:extLst>
      <p:ext uri="{BB962C8B-B14F-4D97-AF65-F5344CB8AC3E}">
        <p14:creationId xmlns:p14="http://schemas.microsoft.com/office/powerpoint/2010/main" val="571549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tags" Target="../tags/tag21.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tags" Target="../tags/tag20.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tags" Target="../tags/tag19.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theme" Target="../theme/theme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a:xfrm>
            <a:off x="508003" y="508000"/>
            <a:ext cx="11175997" cy="923330"/>
          </a:xfrm>
          <a:prstGeom prst="rect">
            <a:avLst/>
          </a:prstGeom>
        </p:spPr>
        <p:txBody>
          <a:bodyPr vert="horz" wrap="square" lIns="0" tIns="0" rIns="0" bIns="0" rtlCol="0" anchor="t" anchorCtr="0">
            <a:spAutoFit/>
          </a:bodyPr>
          <a:lstStyle/>
          <a:p>
            <a:r>
              <a:rPr lang="en-US" dirty="0"/>
              <a:t>Click to edit Master title style</a:t>
            </a:r>
            <a:br>
              <a:rPr lang="en-US" dirty="0"/>
            </a:br>
            <a:endParaRPr lang="en-US" dirty="0"/>
          </a:p>
        </p:txBody>
      </p:sp>
      <p:sp>
        <p:nvSpPr>
          <p:cNvPr id="13" name="Text"/>
          <p:cNvSpPr>
            <a:spLocks noGrp="1"/>
          </p:cNvSpPr>
          <p:nvPr>
            <p:ph type="body" idx="1"/>
          </p:nvPr>
        </p:nvSpPr>
        <p:spPr>
          <a:xfrm>
            <a:off x="508000" y="1724025"/>
            <a:ext cx="11176000" cy="4260850"/>
          </a:xfrm>
          <a:prstGeom prst="rect">
            <a:avLst/>
          </a:prstGeom>
        </p:spPr>
        <p:txBody>
          <a:bodyPr vert="horz" wrap="square" lIns="0" tIns="0" rIns="0" bIns="0" rtlCol="0" anchor="t" anchorCtr="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pic>
        <p:nvPicPr>
          <p:cNvPr id="3" name="Logo">
            <a:extLst>
              <a:ext uri="{FF2B5EF4-FFF2-40B4-BE49-F238E27FC236}">
                <a16:creationId xmlns:a16="http://schemas.microsoft.com/office/drawing/2014/main" id="{03FC69C9-245F-ACBC-20CC-6E67EB6AC70D}"/>
              </a:ext>
            </a:extLst>
          </p:cNvPr>
          <p:cNvPicPr>
            <a:picLocks noChangeAspect="1"/>
          </p:cNvPicPr>
          <p:nvPr userDrawn="1"/>
        </p:nvPicPr>
        <p:blipFill>
          <a:blip r:embed="rId45">
            <a:extLst>
              <a:ext uri="{96DAC541-7B7A-43D3-8B79-37D633B846F1}">
                <asvg:svgBlip xmlns:asvg="http://schemas.microsoft.com/office/drawing/2016/SVG/main" xmlns="" r:embed="rId49"/>
              </a:ext>
            </a:extLst>
          </a:blip>
          <a:stretch>
            <a:fillRect/>
          </a:stretch>
        </p:blipFill>
        <p:spPr>
          <a:xfrm>
            <a:off x="461019" y="6254668"/>
            <a:ext cx="1713071" cy="373761"/>
          </a:xfrm>
          <a:prstGeom prst="rect">
            <a:avLst/>
          </a:prstGeom>
        </p:spPr>
      </p:pic>
      <p:sp>
        <p:nvSpPr>
          <p:cNvPr id="2" name="empower - DO NOT DELETE!!!" hidden="1">
            <a:extLst>
              <a:ext uri="{FF2B5EF4-FFF2-40B4-BE49-F238E27FC236}">
                <a16:creationId xmlns:a16="http://schemas.microsoft.com/office/drawing/2014/main" id="{07316B16-4D7D-4D93-4078-B2A8DA84BBA2}"/>
              </a:ext>
            </a:extLst>
          </p:cNvPr>
          <p:cNvSpPr/>
          <p:nvPr userDrawn="1">
            <p:custDataLst>
              <p:tags r:id="rId43"/>
            </p:custDataLst>
          </p:nvPr>
        </p:nvSpPr>
        <p:spPr>
          <a:xfrm>
            <a:off x="0" y="0"/>
            <a:ext cx="0" cy="0"/>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2400">
              <a:solidFill>
                <a:schemeClr val="bg1"/>
              </a:solidFill>
            </a:endParaRPr>
          </a:p>
        </p:txBody>
      </p:sp>
      <p:sp>
        <p:nvSpPr>
          <p:cNvPr id="4" name="Slide Number">
            <a:extLst>
              <a:ext uri="{FF2B5EF4-FFF2-40B4-BE49-F238E27FC236}">
                <a16:creationId xmlns:a16="http://schemas.microsoft.com/office/drawing/2014/main" id="{02E98849-3F86-AB76-DE0C-0643F634137E}"/>
              </a:ext>
            </a:extLst>
          </p:cNvPr>
          <p:cNvSpPr>
            <a:spLocks noGrp="1"/>
          </p:cNvSpPr>
          <p:nvPr>
            <p:ph type="sldNum" sz="quarter" idx="4"/>
          </p:nvPr>
        </p:nvSpPr>
        <p:spPr>
          <a:xfrm>
            <a:off x="11412536" y="6388101"/>
            <a:ext cx="271463" cy="143720"/>
          </a:xfrm>
          <a:prstGeom prst="rect">
            <a:avLst/>
          </a:prstGeom>
        </p:spPr>
        <p:txBody>
          <a:bodyPr vert="horz" wrap="none" lIns="0" tIns="0" rIns="0" bIns="0" rtlCol="0" anchor="b" anchorCtr="0">
            <a:noAutofit/>
          </a:bodyPr>
          <a:lstStyle>
            <a:lvl1pPr algn="r">
              <a:defRPr sz="800">
                <a:solidFill>
                  <a:sysClr val="windowText" lastClr="000000"/>
                </a:solidFill>
              </a:defRPr>
            </a:lvl1pPr>
          </a:lstStyle>
          <a:p>
            <a:fld id="{1AB31D9B-80B6-41F8-B283-556E26E6158E}" type="slidenum">
              <a:rPr lang="en-GB"/>
              <a:pPr/>
              <a:t>‹#›</a:t>
            </a:fld>
            <a:endParaRPr lang="en-GB" dirty="0"/>
          </a:p>
        </p:txBody>
      </p:sp>
      <p:sp>
        <p:nvSpPr>
          <p:cNvPr id="7" name="TextBox 6">
            <a:extLst>
              <a:ext uri="{FF2B5EF4-FFF2-40B4-BE49-F238E27FC236}">
                <a16:creationId xmlns:a16="http://schemas.microsoft.com/office/drawing/2014/main" id="{3A3AF84F-5E8D-3DF4-EDAB-99C3BEE2196F}"/>
              </a:ext>
            </a:extLst>
          </p:cNvPr>
          <p:cNvSpPr txBox="1"/>
          <p:nvPr userDrawn="1"/>
        </p:nvSpPr>
        <p:spPr>
          <a:xfrm>
            <a:off x="11388491" y="6408709"/>
            <a:ext cx="24046"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t>|</a:t>
            </a:r>
          </a:p>
        </p:txBody>
      </p:sp>
      <p:sp>
        <p:nvSpPr>
          <p:cNvPr id="8" name="Year">
            <a:extLst>
              <a:ext uri="{FF2B5EF4-FFF2-40B4-BE49-F238E27FC236}">
                <a16:creationId xmlns:a16="http://schemas.microsoft.com/office/drawing/2014/main" id="{93E71D29-F046-76E2-3285-2490C0723D5F}"/>
              </a:ext>
            </a:extLst>
          </p:cNvPr>
          <p:cNvSpPr txBox="1"/>
          <p:nvPr userDrawn="1"/>
        </p:nvSpPr>
        <p:spPr>
          <a:xfrm>
            <a:off x="10974252" y="6380953"/>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dirty="0">
                <a:solidFill>
                  <a:schemeClr val="tx1"/>
                </a:solidFill>
                <a:latin typeface="+mn-lt"/>
                <a:cs typeface="Arial" panose="020B0604020202020204" pitchFamily="34" charset="0"/>
              </a:rPr>
              <a:t>2023</a:t>
            </a:r>
          </a:p>
        </p:txBody>
      </p:sp>
      <p:sp>
        <p:nvSpPr>
          <p:cNvPr id="9" name="TextBox 8">
            <a:extLst>
              <a:ext uri="{FF2B5EF4-FFF2-40B4-BE49-F238E27FC236}">
                <a16:creationId xmlns:a16="http://schemas.microsoft.com/office/drawing/2014/main" id="{39147D70-5BF3-B76B-1323-0C21217F5CA3}"/>
              </a:ext>
            </a:extLst>
          </p:cNvPr>
          <p:cNvSpPr txBox="1"/>
          <p:nvPr userDrawn="1">
            <p:custDataLst>
              <p:tags r:id="rId44"/>
            </p:custDataLst>
          </p:nvPr>
        </p:nvSpPr>
        <p:spPr>
          <a:xfrm>
            <a:off x="7877176" y="6380952"/>
            <a:ext cx="3017064" cy="150867"/>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dirty="0">
                <a:solidFill>
                  <a:schemeClr val="tx1"/>
                </a:solidFill>
                <a:latin typeface="+mn-lt"/>
                <a:cs typeface="Arial" panose="020B0604020202020204" pitchFamily="34" charset="0"/>
              </a:rPr>
              <a:t>Grant Thornton International Ltd</a:t>
            </a:r>
          </a:p>
        </p:txBody>
      </p:sp>
    </p:spTree>
    <p:extLst>
      <p:ext uri="{BB962C8B-B14F-4D97-AF65-F5344CB8AC3E}">
        <p14:creationId xmlns:p14="http://schemas.microsoft.com/office/powerpoint/2010/main" val="568643552"/>
      </p:ext>
    </p:extLst>
  </p:cSld>
  <p:clrMap bg1="lt1" tx1="dk1" bg2="lt2" tx2="dk2" accent1="accent1" accent2="accent2" accent3="accent3" accent4="accent4" accent5="accent5" accent6="accent6" hlink="hlink" folHlink="folHlink"/>
  <p:sldLayoutIdLst>
    <p:sldLayoutId id="2147483787" r:id="rId1"/>
    <p:sldLayoutId id="2147483820" r:id="rId2"/>
    <p:sldLayoutId id="2147483788" r:id="rId3"/>
    <p:sldLayoutId id="2147483789" r:id="rId4"/>
    <p:sldLayoutId id="2147483815" r:id="rId5"/>
    <p:sldLayoutId id="2147483790" r:id="rId6"/>
    <p:sldLayoutId id="2147483816" r:id="rId7"/>
    <p:sldLayoutId id="2147483809" r:id="rId8"/>
    <p:sldLayoutId id="2147483808" r:id="rId9"/>
    <p:sldLayoutId id="2147483781" r:id="rId10"/>
    <p:sldLayoutId id="2147483783" r:id="rId11"/>
    <p:sldLayoutId id="2147483785" r:id="rId12"/>
    <p:sldLayoutId id="2147483784" r:id="rId13"/>
    <p:sldLayoutId id="2147483805" r:id="rId14"/>
    <p:sldLayoutId id="2147483806" r:id="rId15"/>
    <p:sldLayoutId id="2147483811" r:id="rId16"/>
    <p:sldLayoutId id="2147483813" r:id="rId17"/>
    <p:sldLayoutId id="2147483812" r:id="rId18"/>
    <p:sldLayoutId id="2147483814" r:id="rId19"/>
    <p:sldLayoutId id="2147483786" r:id="rId20"/>
    <p:sldLayoutId id="2147483802" r:id="rId21"/>
    <p:sldLayoutId id="2147483803" r:id="rId22"/>
    <p:sldLayoutId id="2147483804" r:id="rId23"/>
    <p:sldLayoutId id="2147483824" r:id="rId24"/>
    <p:sldLayoutId id="2147483823" r:id="rId25"/>
    <p:sldLayoutId id="2147483817" r:id="rId26"/>
    <p:sldLayoutId id="2147483822" r:id="rId27"/>
    <p:sldLayoutId id="2147483793" r:id="rId28"/>
    <p:sldLayoutId id="2147483794" r:id="rId29"/>
    <p:sldLayoutId id="2147483795" r:id="rId30"/>
    <p:sldLayoutId id="2147483807" r:id="rId31"/>
    <p:sldLayoutId id="2147483821" r:id="rId32"/>
    <p:sldLayoutId id="2147483796" r:id="rId33"/>
    <p:sldLayoutId id="2147483797" r:id="rId34"/>
    <p:sldLayoutId id="2147483798" r:id="rId35"/>
    <p:sldLayoutId id="2147483799" r:id="rId36"/>
    <p:sldLayoutId id="2147483800" r:id="rId37"/>
    <p:sldLayoutId id="2147483801" r:id="rId38"/>
    <p:sldLayoutId id="2147483791" r:id="rId39"/>
    <p:sldLayoutId id="2147483868" r:id="rId40"/>
    <p:sldLayoutId id="2147483871" r:id="rId41"/>
  </p:sldLayoutIdLst>
  <p:hf hdr="0" ftr="0" dt="0"/>
  <p:txStyles>
    <p:titleStyle>
      <a:lvl1pPr algn="l" defTabSz="736656" rtl="0" eaLnBrk="1" latinLnBrk="0" hangingPunct="1">
        <a:lnSpc>
          <a:spcPts val="3600"/>
        </a:lnSpc>
        <a:spcBef>
          <a:spcPct val="0"/>
        </a:spcBef>
        <a:buNone/>
        <a:defRPr sz="3000" b="1" kern="1200">
          <a:solidFill>
            <a:schemeClr val="accent1"/>
          </a:solidFill>
          <a:latin typeface="+mj-lt"/>
          <a:ea typeface="+mj-ea"/>
          <a:cs typeface="+mj-cs"/>
        </a:defRPr>
      </a:lvl1pPr>
    </p:titleStyle>
    <p:bodyStyle>
      <a:lvl1pPr marL="266700" indent="-266700" algn="l" defTabSz="736656" rtl="0" eaLnBrk="1" latinLnBrk="0" hangingPunct="1">
        <a:lnSpc>
          <a:spcPct val="100000"/>
        </a:lnSpc>
        <a:spcBef>
          <a:spcPts val="0"/>
        </a:spcBef>
        <a:spcAft>
          <a:spcPts val="600"/>
        </a:spcAft>
        <a:buFont typeface="Arial" panose="020B0604020202020204" pitchFamily="34" charset="0"/>
        <a:buChar char="•"/>
        <a:defRPr sz="2400" b="0" kern="1200">
          <a:solidFill>
            <a:schemeClr val="tx1"/>
          </a:solidFill>
          <a:latin typeface="+mn-lt"/>
          <a:ea typeface="+mn-ea"/>
          <a:cs typeface="+mn-cs"/>
        </a:defRPr>
      </a:lvl1pPr>
      <a:lvl2pPr marL="533400" indent="-265113" algn="l" defTabSz="736656" rtl="0" eaLnBrk="1" latinLnBrk="0" hangingPunct="1">
        <a:lnSpc>
          <a:spcPct val="100000"/>
        </a:lnSpc>
        <a:spcBef>
          <a:spcPts val="0"/>
        </a:spcBef>
        <a:spcAft>
          <a:spcPts val="600"/>
        </a:spcAft>
        <a:buFont typeface="Arial" panose="020B0604020202020204" pitchFamily="34" charset="0"/>
        <a:buChar char="–"/>
        <a:tabLst/>
        <a:defRPr sz="2000" kern="1200">
          <a:solidFill>
            <a:schemeClr val="tx1"/>
          </a:solidFill>
          <a:latin typeface="+mn-lt"/>
          <a:ea typeface="+mn-ea"/>
          <a:cs typeface="+mn-cs"/>
        </a:defRPr>
      </a:lvl2pPr>
      <a:lvl3pPr marL="812800" indent="-263525" algn="l" defTabSz="9017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US" sz="2400" b="0" kern="1200" dirty="0">
          <a:solidFill>
            <a:schemeClr val="tx1"/>
          </a:solidFill>
          <a:latin typeface="+mn-lt"/>
          <a:ea typeface="+mn-ea"/>
          <a:cs typeface="+mn-cs"/>
        </a:defRPr>
      </a:lvl4pPr>
      <a:lvl5pPr marL="355600" indent="-355600" algn="l" defTabSz="736656" rtl="0" eaLnBrk="1" latinLnBrk="0" hangingPunct="1">
        <a:lnSpc>
          <a:spcPct val="100000"/>
        </a:lnSpc>
        <a:spcBef>
          <a:spcPts val="0"/>
        </a:spcBef>
        <a:spcAft>
          <a:spcPts val="600"/>
        </a:spcAft>
        <a:buFont typeface="+mj-lt"/>
        <a:buAutoNum type="arabicPeriod"/>
        <a:defRPr sz="2400" kern="1200">
          <a:solidFill>
            <a:schemeClr val="tx1"/>
          </a:solidFill>
          <a:latin typeface="+mn-lt"/>
          <a:ea typeface="+mn-ea"/>
          <a:cs typeface="+mn-cs"/>
        </a:defRPr>
      </a:lvl5pPr>
      <a:lvl6pPr marL="723900" indent="-354013" algn="l" defTabSz="736656" rtl="0" eaLnBrk="1" latinLnBrk="0" hangingPunct="1">
        <a:lnSpc>
          <a:spcPct val="100000"/>
        </a:lnSpc>
        <a:spcBef>
          <a:spcPts val="0"/>
        </a:spcBef>
        <a:spcAft>
          <a:spcPts val="600"/>
        </a:spcAft>
        <a:buFont typeface="+mj-lt"/>
        <a:buAutoNum type="alphaLcPeriod"/>
        <a:tabLst/>
        <a:defRPr sz="2400" b="0" kern="1200">
          <a:solidFill>
            <a:schemeClr val="tx1"/>
          </a:solidFill>
          <a:latin typeface="+mn-lt"/>
          <a:ea typeface="+mn-ea"/>
          <a:cs typeface="+mn-cs"/>
        </a:defRPr>
      </a:lvl6pPr>
      <a:lvl7pPr marL="0" indent="0" algn="l" defTabSz="736656" rtl="0" eaLnBrk="1" latinLnBrk="0" hangingPunct="1">
        <a:lnSpc>
          <a:spcPct val="100000"/>
        </a:lnSpc>
        <a:spcBef>
          <a:spcPts val="0"/>
        </a:spcBef>
        <a:spcAft>
          <a:spcPts val="600"/>
        </a:spcAft>
        <a:buFont typeface="Arial" panose="020B0604020202020204" pitchFamily="34" charset="0"/>
        <a:buNone/>
        <a:defRPr lang="en-US" sz="3200" b="1" kern="1200" dirty="0">
          <a:solidFill>
            <a:schemeClr val="tx1"/>
          </a:solidFill>
          <a:latin typeface="+mn-lt"/>
          <a:ea typeface="+mn-ea"/>
          <a:cs typeface="+mn-cs"/>
        </a:defRPr>
      </a:lvl7pPr>
      <a:lvl8pPr marL="0" indent="0" algn="l" defTabSz="736656" rtl="0" eaLnBrk="1" latinLnBrk="0" hangingPunct="1">
        <a:lnSpc>
          <a:spcPct val="100000"/>
        </a:lnSpc>
        <a:spcBef>
          <a:spcPts val="0"/>
        </a:spcBef>
        <a:spcAft>
          <a:spcPts val="600"/>
        </a:spcAft>
        <a:buFont typeface="Arial" panose="020B0604020202020204" pitchFamily="34" charset="0"/>
        <a:buNone/>
        <a:defRPr lang="en-US" sz="2400" b="1" kern="1200" dirty="0">
          <a:solidFill>
            <a:schemeClr val="accent1"/>
          </a:solidFill>
          <a:latin typeface="+mn-lt"/>
          <a:ea typeface="+mn-ea"/>
          <a:cs typeface="+mn-cs"/>
        </a:defRPr>
      </a:lvl8pPr>
      <a:lvl9pPr marL="0" indent="0" algn="l" defTabSz="736656" rtl="0" eaLnBrk="1" latinLnBrk="0" hangingPunct="1">
        <a:lnSpc>
          <a:spcPct val="100000"/>
        </a:lnSpc>
        <a:spcBef>
          <a:spcPts val="0"/>
        </a:spcBef>
        <a:spcAft>
          <a:spcPts val="600"/>
        </a:spcAft>
        <a:buFont typeface="Arial" panose="020B0604020202020204" pitchFamily="34" charset="0"/>
        <a:buNone/>
        <a:defRPr lang="en-US" sz="2400" b="1" kern="1200" dirty="0">
          <a:solidFill>
            <a:schemeClr val="tx1"/>
          </a:solidFill>
          <a:latin typeface="+mn-lt"/>
          <a:ea typeface="+mn-ea"/>
          <a:cs typeface="+mn-cs"/>
        </a:defRPr>
      </a:lvl9pPr>
    </p:bodyStyle>
    <p:otherStyle>
      <a:defPPr>
        <a:defRPr lang="en-US"/>
      </a:defPPr>
      <a:lvl1pPr marL="0" indent="0" algn="l" defTabSz="736656" rtl="0" eaLnBrk="1" latinLnBrk="0" hangingPunct="1">
        <a:lnSpc>
          <a:spcPct val="100000"/>
        </a:lnSpc>
        <a:spcBef>
          <a:spcPts val="0"/>
        </a:spcBef>
        <a:spcAft>
          <a:spcPts val="600"/>
        </a:spcAft>
        <a:buFont typeface="Arial" panose="020B0604020202020204" pitchFamily="34" charset="0"/>
        <a:buNone/>
        <a:defRPr lang="en-US" sz="2400" b="0" kern="1200" dirty="0">
          <a:solidFill>
            <a:schemeClr val="tx1"/>
          </a:solidFill>
          <a:latin typeface="+mn-lt"/>
          <a:ea typeface="+mn-ea"/>
          <a:cs typeface="+mn-cs"/>
        </a:defRPr>
      </a:lvl1pPr>
      <a:lvl2pPr marL="266700" indent="-266700" algn="l" defTabSz="736656" rtl="0" eaLnBrk="1" latinLnBrk="0" hangingPunct="1">
        <a:lnSpc>
          <a:spcPct val="100000"/>
        </a:lnSpc>
        <a:spcBef>
          <a:spcPts val="0"/>
        </a:spcBef>
        <a:spcAft>
          <a:spcPts val="600"/>
        </a:spcAft>
        <a:buFont typeface="Arial" panose="020B0604020202020204" pitchFamily="34" charset="0"/>
        <a:buChar char="•"/>
        <a:defRPr sz="2400" b="0" kern="1200">
          <a:solidFill>
            <a:schemeClr val="tx1"/>
          </a:solidFill>
          <a:latin typeface="+mn-lt"/>
          <a:ea typeface="+mn-ea"/>
          <a:cs typeface="+mn-cs"/>
        </a:defRPr>
      </a:lvl2pPr>
      <a:lvl3pPr marL="533400" indent="-265113" algn="l" defTabSz="736656" rtl="0" eaLnBrk="1" latinLnBrk="0" hangingPunct="1">
        <a:lnSpc>
          <a:spcPct val="100000"/>
        </a:lnSpc>
        <a:spcBef>
          <a:spcPts val="0"/>
        </a:spcBef>
        <a:spcAft>
          <a:spcPts val="600"/>
        </a:spcAft>
        <a:buFont typeface="Arial" panose="020B0604020202020204" pitchFamily="34" charset="0"/>
        <a:buChar char="–"/>
        <a:tabLst/>
        <a:defRPr sz="2400" kern="1200">
          <a:solidFill>
            <a:schemeClr val="tx1"/>
          </a:solidFill>
          <a:latin typeface="+mn-lt"/>
          <a:ea typeface="+mn-ea"/>
          <a:cs typeface="+mn-cs"/>
        </a:defRPr>
      </a:lvl3pPr>
      <a:lvl4pPr marL="812800" indent="-263525" algn="l" defTabSz="9017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4pPr>
      <a:lvl5pPr marL="355600" indent="-355600" algn="l" defTabSz="736656" rtl="0" eaLnBrk="1" latinLnBrk="0" hangingPunct="1">
        <a:lnSpc>
          <a:spcPct val="100000"/>
        </a:lnSpc>
        <a:spcBef>
          <a:spcPts val="0"/>
        </a:spcBef>
        <a:spcAft>
          <a:spcPts val="600"/>
        </a:spcAft>
        <a:buFont typeface="+mj-lt"/>
        <a:buAutoNum type="arabicPeriod"/>
        <a:defRPr sz="2400" kern="1200">
          <a:solidFill>
            <a:schemeClr val="tx1"/>
          </a:solidFill>
          <a:latin typeface="+mn-lt"/>
          <a:ea typeface="+mn-ea"/>
          <a:cs typeface="+mn-cs"/>
        </a:defRPr>
      </a:lvl5pPr>
      <a:lvl6pPr marL="723900" indent="-354013" algn="l" defTabSz="736656" rtl="0" eaLnBrk="1" latinLnBrk="0" hangingPunct="1">
        <a:lnSpc>
          <a:spcPct val="100000"/>
        </a:lnSpc>
        <a:spcBef>
          <a:spcPts val="0"/>
        </a:spcBef>
        <a:spcAft>
          <a:spcPts val="600"/>
        </a:spcAft>
        <a:buFont typeface="+mj-lt"/>
        <a:buAutoNum type="alphaLcPeriod"/>
        <a:tabLst/>
        <a:defRPr sz="2400" b="0" kern="1200">
          <a:solidFill>
            <a:schemeClr val="tx1"/>
          </a:solidFill>
          <a:latin typeface="+mn-lt"/>
          <a:ea typeface="+mn-ea"/>
          <a:cs typeface="+mn-cs"/>
        </a:defRPr>
      </a:lvl6pPr>
      <a:lvl7pPr marL="0" indent="0" algn="l" defTabSz="736656" rtl="0" eaLnBrk="1" latinLnBrk="0" hangingPunct="1">
        <a:lnSpc>
          <a:spcPct val="100000"/>
        </a:lnSpc>
        <a:spcBef>
          <a:spcPts val="0"/>
        </a:spcBef>
        <a:spcAft>
          <a:spcPts val="600"/>
        </a:spcAft>
        <a:buFont typeface="Arial" panose="020B0604020202020204" pitchFamily="34" charset="0"/>
        <a:buNone/>
        <a:defRPr lang="en-US" sz="3600" b="1" kern="1200" dirty="0">
          <a:solidFill>
            <a:schemeClr val="tx1"/>
          </a:solidFill>
          <a:latin typeface="+mn-lt"/>
          <a:ea typeface="+mn-ea"/>
          <a:cs typeface="+mn-cs"/>
        </a:defRPr>
      </a:lvl7pPr>
      <a:lvl8pPr marL="0" indent="0" algn="l" defTabSz="736656" rtl="0" eaLnBrk="1" latinLnBrk="0" hangingPunct="1">
        <a:lnSpc>
          <a:spcPct val="100000"/>
        </a:lnSpc>
        <a:spcBef>
          <a:spcPts val="0"/>
        </a:spcBef>
        <a:spcAft>
          <a:spcPts val="600"/>
        </a:spcAft>
        <a:buFont typeface="Arial" panose="020B0604020202020204" pitchFamily="34" charset="0"/>
        <a:buNone/>
        <a:defRPr lang="en-US" sz="3200" b="1" kern="1200" dirty="0">
          <a:solidFill>
            <a:schemeClr val="accent1"/>
          </a:solidFill>
          <a:latin typeface="+mn-lt"/>
          <a:ea typeface="+mn-ea"/>
          <a:cs typeface="+mn-cs"/>
        </a:defRPr>
      </a:lvl8pPr>
      <a:lvl9pPr marL="0" indent="0" algn="l" defTabSz="736656" rtl="0" eaLnBrk="1" latinLnBrk="0" hangingPunct="1">
        <a:lnSpc>
          <a:spcPct val="100000"/>
        </a:lnSpc>
        <a:spcBef>
          <a:spcPts val="0"/>
        </a:spcBef>
        <a:spcAft>
          <a:spcPts val="600"/>
        </a:spcAft>
        <a:buFont typeface="Arial" panose="020B0604020202020204" pitchFamily="34" charset="0"/>
        <a:buNone/>
        <a:defRPr lang="en-US" sz="2400" b="1" kern="1200" dirty="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0" userDrawn="1">
          <p15:clr>
            <a:srgbClr val="F26B43"/>
          </p15:clr>
        </p15:guide>
        <p15:guide id="2" pos="320" userDrawn="1">
          <p15:clr>
            <a:srgbClr val="F26B43"/>
          </p15:clr>
        </p15:guide>
        <p15:guide id="3" orient="horz" pos="4000" userDrawn="1">
          <p15:clr>
            <a:srgbClr val="F26B43"/>
          </p15:clr>
        </p15:guide>
        <p15:guide id="4" pos="7360" userDrawn="1">
          <p15:clr>
            <a:srgbClr val="F26B43"/>
          </p15:clr>
        </p15:guide>
        <p15:guide id="5" pos="3763" userDrawn="1">
          <p15:clr>
            <a:srgbClr val="F26B43"/>
          </p15:clr>
        </p15:guide>
        <p15:guide id="6" pos="3916" userDrawn="1">
          <p15:clr>
            <a:srgbClr val="F26B43"/>
          </p15:clr>
        </p15:guide>
        <p15:guide id="36" orient="horz" pos="2228" userDrawn="1">
          <p15:clr>
            <a:srgbClr val="F26B43"/>
          </p15:clr>
        </p15:guide>
        <p15:guide id="37" orient="horz" pos="1086" userDrawn="1">
          <p15:clr>
            <a:srgbClr val="F26B43"/>
          </p15:clr>
        </p15:guide>
        <p15:guide id="38" orient="horz" pos="2092" userDrawn="1">
          <p15:clr>
            <a:srgbClr val="F26B43"/>
          </p15:clr>
        </p15:guide>
        <p15:guide id="44" orient="horz" pos="377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a:xfrm>
            <a:off x="508003" y="508000"/>
            <a:ext cx="11175994" cy="923330"/>
          </a:xfrm>
          <a:prstGeom prst="rect">
            <a:avLst/>
          </a:prstGeom>
        </p:spPr>
        <p:txBody>
          <a:bodyPr vert="horz" wrap="square" lIns="0" tIns="0" rIns="0" bIns="0" rtlCol="0" anchor="t" anchorCtr="0">
            <a:spAutoFit/>
          </a:bodyPr>
          <a:lstStyle/>
          <a:p>
            <a:r>
              <a:rPr lang="en-GB" dirty="0"/>
              <a:t>Click to edit Master title style</a:t>
            </a:r>
            <a:br>
              <a:rPr lang="en-GB" dirty="0"/>
            </a:br>
            <a:endParaRPr lang="en-GB" dirty="0"/>
          </a:p>
        </p:txBody>
      </p:sp>
      <p:sp>
        <p:nvSpPr>
          <p:cNvPr id="13" name="Text"/>
          <p:cNvSpPr>
            <a:spLocks noGrp="1"/>
          </p:cNvSpPr>
          <p:nvPr>
            <p:ph type="body" idx="1"/>
          </p:nvPr>
        </p:nvSpPr>
        <p:spPr>
          <a:xfrm>
            <a:off x="508000" y="1724025"/>
            <a:ext cx="11176000" cy="4260850"/>
          </a:xfrm>
          <a:prstGeom prst="rect">
            <a:avLst/>
          </a:prstGeom>
        </p:spPr>
        <p:txBody>
          <a:bodyPr vert="horz" wrap="square" lIns="0" tIns="0" rIns="0" bIns="0" rtlCol="0" anchor="t" anchorCtr="0">
            <a:noAutofit/>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empower - DO NOT DELETE!!!" hidden="1">
            <a:extLst>
              <a:ext uri="{FF2B5EF4-FFF2-40B4-BE49-F238E27FC236}">
                <a16:creationId xmlns:a16="http://schemas.microsoft.com/office/drawing/2014/main" id="{C888AE42-7A2A-3887-4F25-F7373E35B431}"/>
              </a:ext>
            </a:extLst>
          </p:cNvPr>
          <p:cNvSpPr/>
          <p:nvPr userDrawn="1">
            <p:custDataLst>
              <p:tags r:id="rId32"/>
            </p:custDataLst>
          </p:nvPr>
        </p:nvSpPr>
        <p:spPr>
          <a:xfrm>
            <a:off x="0" y="0"/>
            <a:ext cx="0" cy="0"/>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GB" sz="2400" dirty="0">
              <a:solidFill>
                <a:schemeClr val="bg1"/>
              </a:solidFill>
            </a:endParaRPr>
          </a:p>
        </p:txBody>
      </p:sp>
      <p:sp>
        <p:nvSpPr>
          <p:cNvPr id="6" name="TextBox 5">
            <a:extLst>
              <a:ext uri="{FF2B5EF4-FFF2-40B4-BE49-F238E27FC236}">
                <a16:creationId xmlns:a16="http://schemas.microsoft.com/office/drawing/2014/main" id="{1B135DC2-EE52-E91A-5CFA-E352246D7457}"/>
              </a:ext>
            </a:extLst>
          </p:cNvPr>
          <p:cNvSpPr txBox="1"/>
          <p:nvPr userDrawn="1">
            <p:custDataLst>
              <p:tags r:id="rId33"/>
            </p:custDataLst>
          </p:nvPr>
        </p:nvSpPr>
        <p:spPr>
          <a:xfrm>
            <a:off x="9725022" y="52503"/>
            <a:ext cx="1958975" cy="341312"/>
          </a:xfrm>
          <a:prstGeom prst="rect">
            <a:avLst/>
          </a:prstGeom>
          <a:noFill/>
        </p:spPr>
        <p:txBody>
          <a:bodyPr wrap="square" lIns="0" tIns="0" rIns="0" bIns="0" rtlCol="0">
            <a:noAutofit/>
          </a:bodyPr>
          <a:lstStyle/>
          <a:p>
            <a:pPr algn="r"/>
            <a:endParaRPr lang="en-GB" sz="3200" b="1" kern="1200" dirty="0">
              <a:solidFill>
                <a:srgbClr val="7F7F7F"/>
              </a:solidFill>
              <a:latin typeface="+mn-lt"/>
              <a:ea typeface="+mn-ea"/>
              <a:cs typeface="+mn-cs"/>
            </a:endParaRPr>
          </a:p>
        </p:txBody>
      </p:sp>
      <p:sp>
        <p:nvSpPr>
          <p:cNvPr id="10" name="Footer">
            <a:extLst>
              <a:ext uri="{FF2B5EF4-FFF2-40B4-BE49-F238E27FC236}">
                <a16:creationId xmlns:a16="http://schemas.microsoft.com/office/drawing/2014/main" id="{1E50CB42-5CED-12CE-BBD8-DE3C01D7FCE9}"/>
              </a:ext>
            </a:extLst>
          </p:cNvPr>
          <p:cNvSpPr>
            <a:spLocks noGrp="1"/>
          </p:cNvSpPr>
          <p:nvPr>
            <p:ph type="ftr" sz="quarter" idx="3"/>
          </p:nvPr>
        </p:nvSpPr>
        <p:spPr>
          <a:xfrm>
            <a:off x="7210426" y="6487684"/>
            <a:ext cx="4032249" cy="143720"/>
          </a:xfrm>
          <a:prstGeom prst="rect">
            <a:avLst/>
          </a:prstGeom>
        </p:spPr>
        <p:txBody>
          <a:bodyPr vert="horz" wrap="none" lIns="0" tIns="0" rIns="0" bIns="0" rtlCol="0" anchor="b" anchorCtr="0">
            <a:noAutofit/>
          </a:bodyPr>
          <a:lstStyle>
            <a:lvl1pPr algn="r">
              <a:defRPr sz="800">
                <a:solidFill>
                  <a:sysClr val="windowText" lastClr="000000"/>
                </a:solidFill>
              </a:defRPr>
            </a:lvl1pPr>
          </a:lstStyle>
          <a:p>
            <a:endParaRPr lang="en-GB" dirty="0"/>
          </a:p>
        </p:txBody>
      </p:sp>
      <p:sp>
        <p:nvSpPr>
          <p:cNvPr id="11" name="Slide Number">
            <a:extLst>
              <a:ext uri="{FF2B5EF4-FFF2-40B4-BE49-F238E27FC236}">
                <a16:creationId xmlns:a16="http://schemas.microsoft.com/office/drawing/2014/main" id="{DE830459-01BF-CCC2-70D0-B738CA90540D}"/>
              </a:ext>
            </a:extLst>
          </p:cNvPr>
          <p:cNvSpPr>
            <a:spLocks noGrp="1"/>
          </p:cNvSpPr>
          <p:nvPr>
            <p:ph type="sldNum" sz="quarter" idx="4"/>
          </p:nvPr>
        </p:nvSpPr>
        <p:spPr>
          <a:xfrm>
            <a:off x="11412536" y="6487684"/>
            <a:ext cx="271463" cy="143720"/>
          </a:xfrm>
          <a:prstGeom prst="rect">
            <a:avLst/>
          </a:prstGeom>
        </p:spPr>
        <p:txBody>
          <a:bodyPr vert="horz" wrap="none" lIns="0" tIns="0" rIns="0" bIns="0" rtlCol="0" anchor="b" anchorCtr="0">
            <a:noAutofit/>
          </a:bodyPr>
          <a:lstStyle>
            <a:lvl1pPr algn="r">
              <a:defRPr sz="800" b="1">
                <a:solidFill>
                  <a:sysClr val="windowText" lastClr="000000"/>
                </a:solidFill>
              </a:defRPr>
            </a:lvl1pPr>
          </a:lstStyle>
          <a:p>
            <a:fld id="{1AB31D9B-80B6-41F8-B283-556E26E6158E}" type="slidenum">
              <a:rPr lang="en-GB"/>
              <a:pPr/>
              <a:t>‹#›</a:t>
            </a:fld>
            <a:endParaRPr lang="en-GB" dirty="0"/>
          </a:p>
        </p:txBody>
      </p:sp>
      <p:sp>
        <p:nvSpPr>
          <p:cNvPr id="15" name="TextBox 14">
            <a:extLst>
              <a:ext uri="{FF2B5EF4-FFF2-40B4-BE49-F238E27FC236}">
                <a16:creationId xmlns:a16="http://schemas.microsoft.com/office/drawing/2014/main" id="{DBDF59DD-DD4E-EF3C-0ADE-DA9873875EC9}"/>
              </a:ext>
            </a:extLst>
          </p:cNvPr>
          <p:cNvSpPr txBox="1"/>
          <p:nvPr userDrawn="1"/>
        </p:nvSpPr>
        <p:spPr>
          <a:xfrm>
            <a:off x="11388491" y="6508292"/>
            <a:ext cx="24046"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t>|</a:t>
            </a:r>
          </a:p>
        </p:txBody>
      </p:sp>
      <p:sp>
        <p:nvSpPr>
          <p:cNvPr id="4" name="Year">
            <a:extLst>
              <a:ext uri="{FF2B5EF4-FFF2-40B4-BE49-F238E27FC236}">
                <a16:creationId xmlns:a16="http://schemas.microsoft.com/office/drawing/2014/main" id="{5ED09061-23AC-96D3-27F2-E000C3BF19E8}"/>
              </a:ext>
            </a:extLst>
          </p:cNvPr>
          <p:cNvSpPr txBox="1"/>
          <p:nvPr userDrawn="1"/>
        </p:nvSpPr>
        <p:spPr>
          <a:xfrm>
            <a:off x="508003" y="6480536"/>
            <a:ext cx="268423" cy="143722"/>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2023</a:t>
            </a:r>
          </a:p>
        </p:txBody>
      </p:sp>
      <p:sp>
        <p:nvSpPr>
          <p:cNvPr id="5" name="TextBox 4">
            <a:extLst>
              <a:ext uri="{FF2B5EF4-FFF2-40B4-BE49-F238E27FC236}">
                <a16:creationId xmlns:a16="http://schemas.microsoft.com/office/drawing/2014/main" id="{B39E4473-FBDC-05E6-75CE-1D3BB00BCB40}"/>
              </a:ext>
            </a:extLst>
          </p:cNvPr>
          <p:cNvSpPr txBox="1"/>
          <p:nvPr userDrawn="1">
            <p:custDataLst>
              <p:tags r:id="rId34"/>
            </p:custDataLst>
          </p:nvPr>
        </p:nvSpPr>
        <p:spPr>
          <a:xfrm>
            <a:off x="819153" y="6480536"/>
            <a:ext cx="1879597" cy="143722"/>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l">
              <a:buFont typeface="Arial" panose="020B0604020202020204" pitchFamily="34" charset="0"/>
              <a:buNone/>
            </a:pPr>
            <a:r>
              <a:rPr lang="en-GB" dirty="0">
                <a:solidFill>
                  <a:schemeClr val="tx1"/>
                </a:solidFill>
                <a:latin typeface="Arial" panose="020B0604020202020204" pitchFamily="34" charset="0"/>
                <a:cs typeface="Arial" panose="020B0604020202020204" pitchFamily="34" charset="0"/>
              </a:rPr>
              <a:t>Grant Thornton International Ltd</a:t>
            </a:r>
          </a:p>
        </p:txBody>
      </p:sp>
    </p:spTree>
    <p:extLst>
      <p:ext uri="{BB962C8B-B14F-4D97-AF65-F5344CB8AC3E}">
        <p14:creationId xmlns:p14="http://schemas.microsoft.com/office/powerpoint/2010/main" val="269529089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9" r:id="rId17"/>
    <p:sldLayoutId id="2147483850" r:id="rId18"/>
    <p:sldLayoutId id="2147483851" r:id="rId19"/>
    <p:sldLayoutId id="2147483852" r:id="rId20"/>
    <p:sldLayoutId id="2147483853" r:id="rId21"/>
    <p:sldLayoutId id="2147483855" r:id="rId22"/>
    <p:sldLayoutId id="2147483856" r:id="rId23"/>
    <p:sldLayoutId id="2147483857" r:id="rId24"/>
    <p:sldLayoutId id="2147483858" r:id="rId25"/>
    <p:sldLayoutId id="2147483859" r:id="rId26"/>
    <p:sldLayoutId id="2147483860" r:id="rId27"/>
    <p:sldLayoutId id="2147483861" r:id="rId28"/>
    <p:sldLayoutId id="2147483863" r:id="rId29"/>
    <p:sldLayoutId id="2147483864" r:id="rId30"/>
  </p:sldLayoutIdLst>
  <p:hf hdr="0" ftr="0" dt="0"/>
  <p:txStyles>
    <p:titleStyle>
      <a:lvl1pPr algn="l" defTabSz="736656" rtl="0" eaLnBrk="1" latinLnBrk="0" hangingPunct="1">
        <a:lnSpc>
          <a:spcPts val="3600"/>
        </a:lnSpc>
        <a:spcBef>
          <a:spcPct val="0"/>
        </a:spcBef>
        <a:buNone/>
        <a:defRPr sz="3000" b="1" kern="1200">
          <a:solidFill>
            <a:schemeClr val="accent1"/>
          </a:solidFill>
          <a:latin typeface="+mn-lt"/>
          <a:ea typeface="+mj-ea"/>
          <a:cs typeface="+mj-cs"/>
        </a:defRPr>
      </a:lvl1pPr>
    </p:titleStyle>
    <p:bodyStyle>
      <a:lvl1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accent1"/>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US" sz="14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US"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US" sz="14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US" sz="1400" b="0" kern="1200" dirty="0">
          <a:solidFill>
            <a:schemeClr val="tx1"/>
          </a:solidFill>
          <a:latin typeface="+mn-lt"/>
          <a:ea typeface="+mn-ea"/>
          <a:cs typeface="+mn-cs"/>
        </a:defRPr>
      </a:lvl9pPr>
    </p:bodyStyle>
    <p:otherStyle>
      <a:defPPr>
        <a:defRPr lang="en-US"/>
      </a:defPPr>
      <a:lvl1pPr marL="0" indent="0" algn="l" defTabSz="736656" rtl="0" eaLnBrk="1" latinLnBrk="0" hangingPunct="1">
        <a:lnSpc>
          <a:spcPct val="100000"/>
        </a:lnSpc>
        <a:spcBef>
          <a:spcPts val="0"/>
        </a:spcBef>
        <a:spcAft>
          <a:spcPts val="600"/>
        </a:spcAft>
        <a:buFont typeface="Arial" panose="020B0604020202020204" pitchFamily="34" charset="0"/>
        <a:buNone/>
        <a:defRPr lang="en-US" sz="1400" b="0" kern="1200" dirty="0">
          <a:solidFill>
            <a:schemeClr val="tx1"/>
          </a:solidFill>
          <a:latin typeface="+mn-lt"/>
          <a:ea typeface="+mn-ea"/>
          <a:cs typeface="+mn-cs"/>
        </a:defRPr>
      </a:lvl1pPr>
      <a:lvl2pPr marL="182563" indent="-182563"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3pPr>
      <a:lvl4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US" sz="1200" b="0" kern="1200" dirty="0">
          <a:solidFill>
            <a:schemeClr val="tx1"/>
          </a:solidFill>
          <a:latin typeface="+mn-lt"/>
          <a:ea typeface="+mn-ea"/>
          <a:cs typeface="+mn-cs"/>
        </a:defRPr>
      </a:lvl4pPr>
      <a:lvl5pPr marL="266700" indent="-266700" algn="l" defTabSz="736656" rtl="0" eaLnBrk="1" latinLnBrk="0" hangingPunct="1">
        <a:lnSpc>
          <a:spcPct val="100000"/>
        </a:lnSpc>
        <a:spcBef>
          <a:spcPts val="0"/>
        </a:spcBef>
        <a:spcAft>
          <a:spcPts val="600"/>
        </a:spcAft>
        <a:buFont typeface="+mj-lt"/>
        <a:buAutoNum type="arabicPeriod"/>
        <a:defRPr lang="en-US" sz="1400" b="0" kern="1200" dirty="0">
          <a:solidFill>
            <a:schemeClr val="tx1"/>
          </a:solidFill>
          <a:latin typeface="+mn-lt"/>
          <a:ea typeface="+mn-ea"/>
          <a:cs typeface="+mn-cs"/>
        </a:defRPr>
      </a:lvl5pPr>
      <a:lvl6pPr marL="541338" indent="-266700" algn="l" defTabSz="736656" rtl="0" eaLnBrk="1" latinLnBrk="0" hangingPunct="1">
        <a:lnSpc>
          <a:spcPct val="100000"/>
        </a:lnSpc>
        <a:spcBef>
          <a:spcPts val="0"/>
        </a:spcBef>
        <a:spcAft>
          <a:spcPts val="600"/>
        </a:spcAft>
        <a:buFont typeface="+mj-lt"/>
        <a:buAutoNum type="alphaLcPeriod"/>
        <a:defRPr lang="en-US" sz="1400" b="0" kern="1200" dirty="0">
          <a:solidFill>
            <a:schemeClr val="tx1"/>
          </a:solidFill>
          <a:latin typeface="+mn-lt"/>
          <a:ea typeface="+mn-ea"/>
          <a:cs typeface="+mn-cs"/>
        </a:defRPr>
      </a:lvl6pPr>
      <a:lvl7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7pPr>
      <a:lvl8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accent1"/>
          </a:solidFill>
          <a:latin typeface="+mn-lt"/>
          <a:ea typeface="+mn-ea"/>
          <a:cs typeface="+mn-cs"/>
        </a:defRPr>
      </a:lvl8pPr>
      <a:lvl9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0">
          <p15:clr>
            <a:srgbClr val="F26B43"/>
          </p15:clr>
        </p15:guide>
        <p15:guide id="2" pos="320">
          <p15:clr>
            <a:srgbClr val="F26B43"/>
          </p15:clr>
        </p15:guide>
        <p15:guide id="3" orient="horz" pos="4000">
          <p15:clr>
            <a:srgbClr val="F26B43"/>
          </p15:clr>
        </p15:guide>
        <p15:guide id="4" pos="7360">
          <p15:clr>
            <a:srgbClr val="F26B43"/>
          </p15:clr>
        </p15:guide>
        <p15:guide id="5" pos="3763">
          <p15:clr>
            <a:srgbClr val="F26B43"/>
          </p15:clr>
        </p15:guide>
        <p15:guide id="6" pos="3916">
          <p15:clr>
            <a:srgbClr val="F26B43"/>
          </p15:clr>
        </p15:guide>
        <p15:guide id="27" orient="horz" pos="2069">
          <p15:clr>
            <a:srgbClr val="F26B43"/>
          </p15:clr>
        </p15:guide>
        <p15:guide id="28" orient="horz" pos="2236">
          <p15:clr>
            <a:srgbClr val="F26B43"/>
          </p15:clr>
        </p15:guide>
        <p15:guide id="37" orient="horz" pos="1086">
          <p15:clr>
            <a:srgbClr val="F26B43"/>
          </p15:clr>
        </p15:guide>
        <p15:guide id="39" orient="horz" pos="913">
          <p15:clr>
            <a:srgbClr val="F26B43"/>
          </p15:clr>
        </p15:guide>
        <p15:guide id="44" orient="horz" pos="377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6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F1EE12-6B60-5C49-B8E9-603938171B7D}"/>
              </a:ext>
            </a:extLst>
          </p:cNvPr>
          <p:cNvSpPr>
            <a:spLocks noGrp="1"/>
          </p:cNvSpPr>
          <p:nvPr>
            <p:ph type="body" sz="quarter" idx="10"/>
          </p:nvPr>
        </p:nvSpPr>
        <p:spPr>
          <a:xfrm>
            <a:off x="298874" y="2108095"/>
            <a:ext cx="7046806" cy="1339805"/>
          </a:xfrm>
        </p:spPr>
        <p:txBody>
          <a:bodyPr/>
          <a:lstStyle/>
          <a:p>
            <a:r>
              <a:rPr lang="sk-SK" sz="4400" dirty="0" err="1" smtClean="0"/>
              <a:t>Organizačno</a:t>
            </a:r>
            <a:r>
              <a:rPr lang="sk-SK" sz="4400" dirty="0" smtClean="0"/>
              <a:t> -personálny audit</a:t>
            </a:r>
          </a:p>
          <a:p>
            <a:endParaRPr lang="sk-SK" sz="4400" dirty="0"/>
          </a:p>
        </p:txBody>
      </p:sp>
      <p:sp>
        <p:nvSpPr>
          <p:cNvPr id="9" name="Text Placeholder 8">
            <a:extLst>
              <a:ext uri="{FF2B5EF4-FFF2-40B4-BE49-F238E27FC236}">
                <a16:creationId xmlns:a16="http://schemas.microsoft.com/office/drawing/2014/main" id="{FBCF126D-9F4B-8A93-8A75-C5409AB7B0B3}"/>
              </a:ext>
            </a:extLst>
          </p:cNvPr>
          <p:cNvSpPr>
            <a:spLocks noGrp="1"/>
          </p:cNvSpPr>
          <p:nvPr>
            <p:ph type="body" sz="quarter" idx="12"/>
          </p:nvPr>
        </p:nvSpPr>
        <p:spPr>
          <a:xfrm>
            <a:off x="626534" y="5867399"/>
            <a:ext cx="3837285" cy="212060"/>
          </a:xfrm>
        </p:spPr>
        <p:txBody>
          <a:bodyPr/>
          <a:lstStyle/>
          <a:p>
            <a:r>
              <a:rPr lang="sk-SK" dirty="0" smtClean="0"/>
              <a:t>December 2023 </a:t>
            </a:r>
            <a:endParaRPr lang="en-GB" dirty="0"/>
          </a:p>
        </p:txBody>
      </p:sp>
      <p:sp>
        <p:nvSpPr>
          <p:cNvPr id="14" name="Text Placeholder 3">
            <a:extLst>
              <a:ext uri="{FF2B5EF4-FFF2-40B4-BE49-F238E27FC236}">
                <a16:creationId xmlns:a16="http://schemas.microsoft.com/office/drawing/2014/main" id="{E4BC60B6-CC84-0AEB-F760-B53EABC830A6}"/>
              </a:ext>
            </a:extLst>
          </p:cNvPr>
          <p:cNvSpPr txBox="1">
            <a:spLocks/>
          </p:cNvSpPr>
          <p:nvPr/>
        </p:nvSpPr>
        <p:spPr>
          <a:xfrm>
            <a:off x="541948" y="2971720"/>
            <a:ext cx="5323251" cy="872822"/>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3600" b="1" dirty="0">
              <a:solidFill>
                <a:schemeClr val="bg1"/>
              </a:solidFill>
            </a:endParaRPr>
          </a:p>
        </p:txBody>
      </p:sp>
      <p:grpSp>
        <p:nvGrpSpPr>
          <p:cNvPr id="16" name="Group 15">
            <a:extLst>
              <a:ext uri="{FF2B5EF4-FFF2-40B4-BE49-F238E27FC236}">
                <a16:creationId xmlns:a16="http://schemas.microsoft.com/office/drawing/2014/main" id="{8591C15F-E80D-328C-C200-3C6CD400FCBC}"/>
              </a:ext>
            </a:extLst>
          </p:cNvPr>
          <p:cNvGrpSpPr/>
          <p:nvPr/>
        </p:nvGrpSpPr>
        <p:grpSpPr>
          <a:xfrm>
            <a:off x="-1" y="3787704"/>
            <a:ext cx="8618221" cy="1836719"/>
            <a:chOff x="-36577" y="1762964"/>
            <a:chExt cx="6750129" cy="1641303"/>
          </a:xfrm>
        </p:grpSpPr>
        <p:sp>
          <p:nvSpPr>
            <p:cNvPr id="17" name="Rectangle 16">
              <a:extLst>
                <a:ext uri="{FF2B5EF4-FFF2-40B4-BE49-F238E27FC236}">
                  <a16:creationId xmlns:a16="http://schemas.microsoft.com/office/drawing/2014/main" id="{9BEFE84D-6C39-4737-9DFC-7C42D86200DF}"/>
                </a:ext>
              </a:extLst>
            </p:cNvPr>
            <p:cNvSpPr/>
            <p:nvPr/>
          </p:nvSpPr>
          <p:spPr>
            <a:xfrm>
              <a:off x="-36577" y="1762964"/>
              <a:ext cx="6750129" cy="1641303"/>
            </a:xfrm>
            <a:prstGeom prst="rect">
              <a:avLst/>
            </a:prstGeom>
            <a:solidFill>
              <a:schemeClr val="accent4">
                <a:alpha val="6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sk-SK" sz="3600" dirty="0" smtClean="0"/>
                <a:t>Slovenský zväz včelárov, </a:t>
              </a:r>
              <a:r>
                <a:rPr lang="sk-SK" sz="3600" dirty="0" err="1" smtClean="0"/>
                <a:t>o.z</a:t>
              </a:r>
              <a:r>
                <a:rPr lang="sk-SK" sz="3600" dirty="0" smtClean="0"/>
                <a:t>.</a:t>
              </a:r>
              <a:endParaRPr lang="en-US" sz="3600" dirty="0"/>
            </a:p>
          </p:txBody>
        </p:sp>
        <p:sp>
          <p:nvSpPr>
            <p:cNvPr id="18" name="Text Placeholder 3">
              <a:extLst>
                <a:ext uri="{FF2B5EF4-FFF2-40B4-BE49-F238E27FC236}">
                  <a16:creationId xmlns:a16="http://schemas.microsoft.com/office/drawing/2014/main" id="{E4BC60B6-CC84-0AEB-F760-B53EABC830A6}"/>
                </a:ext>
              </a:extLst>
            </p:cNvPr>
            <p:cNvSpPr txBox="1">
              <a:spLocks/>
            </p:cNvSpPr>
            <p:nvPr/>
          </p:nvSpPr>
          <p:spPr>
            <a:xfrm>
              <a:off x="113396" y="2421056"/>
              <a:ext cx="3961170" cy="798400"/>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3600" dirty="0"/>
            </a:p>
          </p:txBody>
        </p:sp>
        <p:pic>
          <p:nvPicPr>
            <p:cNvPr id="19" name="Picture 18">
              <a:extLst>
                <a:ext uri="{FF2B5EF4-FFF2-40B4-BE49-F238E27FC236}">
                  <a16:creationId xmlns:a16="http://schemas.microsoft.com/office/drawing/2014/main" id="{7DF87514-0B95-787C-C1D8-F148CD71B116}"/>
                </a:ext>
              </a:extLst>
            </p:cNvPr>
            <p:cNvPicPr>
              <a:picLocks noChangeAspect="1"/>
            </p:cNvPicPr>
            <p:nvPr/>
          </p:nvPicPr>
          <p:blipFill rotWithShape="1">
            <a:blip r:embed="rId2" cstate="screen">
              <a:alphaModFix amt="40000"/>
              <a:extLst>
                <a:ext uri="{28A0092B-C50C-407E-A947-70E740481C1C}">
                  <a14:useLocalDpi xmlns:a14="http://schemas.microsoft.com/office/drawing/2010/main"/>
                </a:ext>
              </a:extLst>
            </a:blip>
            <a:srcRect/>
            <a:stretch/>
          </p:blipFill>
          <p:spPr>
            <a:xfrm>
              <a:off x="4499042" y="1772906"/>
              <a:ext cx="2095305" cy="1631361"/>
            </a:xfrm>
            <a:prstGeom prst="rect">
              <a:avLst/>
            </a:prstGeom>
          </p:spPr>
        </p:pic>
      </p:grpSp>
    </p:spTree>
    <p:extLst>
      <p:ext uri="{BB962C8B-B14F-4D97-AF65-F5344CB8AC3E}">
        <p14:creationId xmlns:p14="http://schemas.microsoft.com/office/powerpoint/2010/main" val="1226802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53"/>
          <p:cNvGraphicFramePr>
            <a:graphicFrameLocks noGrp="1"/>
          </p:cNvGraphicFramePr>
          <p:nvPr>
            <p:extLst>
              <p:ext uri="{D42A27DB-BD31-4B8C-83A1-F6EECF244321}">
                <p14:modId xmlns:p14="http://schemas.microsoft.com/office/powerpoint/2010/main" val="4146767092"/>
              </p:ext>
            </p:extLst>
          </p:nvPr>
        </p:nvGraphicFramePr>
        <p:xfrm>
          <a:off x="710214" y="748326"/>
          <a:ext cx="11025000" cy="5219269"/>
        </p:xfrm>
        <a:graphic>
          <a:graphicData uri="http://schemas.openxmlformats.org/drawingml/2006/table">
            <a:tbl>
              <a:tblPr firstRow="1" firstCol="1" bandRow="1">
                <a:tableStyleId>{5C22544A-7EE6-4342-B048-85BDC9FD1C3A}</a:tableStyleId>
              </a:tblPr>
              <a:tblGrid>
                <a:gridCol w="309652">
                  <a:extLst>
                    <a:ext uri="{9D8B030D-6E8A-4147-A177-3AD203B41FA5}">
                      <a16:colId xmlns:a16="http://schemas.microsoft.com/office/drawing/2014/main" val="367968461"/>
                    </a:ext>
                  </a:extLst>
                </a:gridCol>
                <a:gridCol w="4960902">
                  <a:extLst>
                    <a:ext uri="{9D8B030D-6E8A-4147-A177-3AD203B41FA5}">
                      <a16:colId xmlns:a16="http://schemas.microsoft.com/office/drawing/2014/main" val="332967212"/>
                    </a:ext>
                  </a:extLst>
                </a:gridCol>
                <a:gridCol w="5754446">
                  <a:extLst>
                    <a:ext uri="{9D8B030D-6E8A-4147-A177-3AD203B41FA5}">
                      <a16:colId xmlns:a16="http://schemas.microsoft.com/office/drawing/2014/main" val="4287969057"/>
                    </a:ext>
                  </a:extLst>
                </a:gridCol>
              </a:tblGrid>
              <a:tr h="276910">
                <a:tc>
                  <a:txBody>
                    <a:bodyPr/>
                    <a:lstStyle/>
                    <a:p>
                      <a:pPr algn="ctr">
                        <a:lnSpc>
                          <a:spcPct val="107000"/>
                        </a:lnSpc>
                        <a:spcAft>
                          <a:spcPts val="0"/>
                        </a:spcAft>
                      </a:pPr>
                      <a:endParaRPr lang="sk-SK" sz="105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sk-SK" sz="1050" kern="1200" dirty="0" smtClean="0">
                          <a:effectLst/>
                          <a:latin typeface="+mn-lt"/>
                        </a:rPr>
                        <a:t>Popis súčasného stavu a identifikácia nedostatkov</a:t>
                      </a: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nchor="ctr"/>
                </a:tc>
                <a:tc>
                  <a:txBody>
                    <a:bodyPr/>
                    <a:lstStyle/>
                    <a:p>
                      <a:pPr marL="475615" indent="-475615" algn="ctr">
                        <a:lnSpc>
                          <a:spcPct val="107000"/>
                        </a:lnSpc>
                        <a:spcAft>
                          <a:spcPts val="0"/>
                        </a:spcAft>
                      </a:pPr>
                      <a:r>
                        <a:rPr lang="sk-SK" sz="1050" kern="1200">
                          <a:effectLst/>
                          <a:latin typeface="+mn-lt"/>
                        </a:rPr>
                        <a:t>Návrh odporúčaní</a:t>
                      </a:r>
                      <a:endParaRPr lang="sk-SK" sz="1050">
                        <a:effectLst/>
                        <a:latin typeface="+mn-lt"/>
                        <a:ea typeface="Calibri" panose="020F0502020204030204" pitchFamily="34" charset="0"/>
                        <a:cs typeface="Times New Roman" panose="02020603050405020304" pitchFamily="18" charset="0"/>
                      </a:endParaRPr>
                    </a:p>
                  </a:txBody>
                  <a:tcPr marL="13978" marR="13978" marT="1941" marB="0" anchor="ctr"/>
                </a:tc>
                <a:extLst>
                  <a:ext uri="{0D108BD9-81ED-4DB2-BD59-A6C34878D82A}">
                    <a16:rowId xmlns:a16="http://schemas.microsoft.com/office/drawing/2014/main" val="4033553726"/>
                  </a:ext>
                </a:extLst>
              </a:tr>
              <a:tr h="229480">
                <a:tc>
                  <a:txBody>
                    <a:bodyPr/>
                    <a:lstStyle/>
                    <a:p>
                      <a:pPr algn="ctr" fontAlgn="base">
                        <a:lnSpc>
                          <a:spcPct val="107000"/>
                        </a:lnSpc>
                        <a:spcAft>
                          <a:spcPts val="0"/>
                        </a:spcAft>
                      </a:pPr>
                      <a:endParaRPr lang="sk-SK" sz="1050" i="1"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tc>
                <a:tc gridSpan="2">
                  <a:txBody>
                    <a:bodyPr/>
                    <a:lstStyle/>
                    <a:p>
                      <a:pPr fontAlgn="base">
                        <a:lnSpc>
                          <a:spcPct val="107000"/>
                        </a:lnSpc>
                        <a:spcAft>
                          <a:spcPts val="0"/>
                        </a:spcAft>
                      </a:pPr>
                      <a:r>
                        <a:rPr lang="sk-SK" sz="1050" i="1" dirty="0" smtClean="0">
                          <a:solidFill>
                            <a:schemeClr val="tx1"/>
                          </a:solidFill>
                          <a:effectLst/>
                          <a:latin typeface="+mn-lt"/>
                          <a:ea typeface="Calibri" panose="020F0502020204030204" pitchFamily="34" charset="0"/>
                          <a:cs typeface="Times New Roman" panose="02020603050405020304" pitchFamily="18" charset="0"/>
                        </a:rPr>
                        <a:t>Vedenie</a:t>
                      </a:r>
                      <a:r>
                        <a:rPr lang="sk-SK" sz="1050" i="1" baseline="0" dirty="0" smtClean="0">
                          <a:solidFill>
                            <a:schemeClr val="tx1"/>
                          </a:solidFill>
                          <a:effectLst/>
                          <a:latin typeface="+mn-lt"/>
                          <a:ea typeface="Calibri" panose="020F0502020204030204" pitchFamily="34" charset="0"/>
                          <a:cs typeface="Times New Roman" panose="02020603050405020304" pitchFamily="18" charset="0"/>
                        </a:rPr>
                        <a:t> ú</a:t>
                      </a:r>
                      <a:r>
                        <a:rPr lang="sk-SK" sz="1050" i="1" dirty="0" smtClean="0">
                          <a:solidFill>
                            <a:schemeClr val="tx1"/>
                          </a:solidFill>
                          <a:effectLst/>
                          <a:latin typeface="+mn-lt"/>
                          <a:ea typeface="Calibri" panose="020F0502020204030204" pitchFamily="34" charset="0"/>
                          <a:cs typeface="Times New Roman" panose="02020603050405020304" pitchFamily="18" charset="0"/>
                        </a:rPr>
                        <a:t>čtovníctva</a:t>
                      </a:r>
                      <a:endParaRPr lang="sk-SK" sz="1050" i="1" dirty="0">
                        <a:solidFill>
                          <a:schemeClr val="tx1"/>
                        </a:solidFill>
                        <a:effectLst/>
                        <a:latin typeface="+mn-lt"/>
                        <a:ea typeface="Calibri" panose="020F0502020204030204" pitchFamily="34" charset="0"/>
                        <a:cs typeface="Times New Roman" panose="02020603050405020304" pitchFamily="18" charset="0"/>
                      </a:endParaRPr>
                    </a:p>
                  </a:txBody>
                  <a:tcPr marL="13978" marR="13978" marT="1941" marB="0"/>
                </a:tc>
                <a:tc hMerge="1">
                  <a:txBody>
                    <a:bodyPr/>
                    <a:lstStyle/>
                    <a:p>
                      <a:endParaRPr lang="sk-SK" sz="1050" dirty="0">
                        <a:solidFill>
                          <a:srgbClr val="FF0000"/>
                        </a:solidFill>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582598881"/>
                  </a:ext>
                </a:extLst>
              </a:tr>
              <a:tr h="1205425">
                <a:tc>
                  <a:txBody>
                    <a:bodyPr/>
                    <a:lstStyle/>
                    <a:p>
                      <a:pPr algn="ctr" fontAlgn="base">
                        <a:lnSpc>
                          <a:spcPct val="107000"/>
                        </a:lnSpc>
                        <a:spcAft>
                          <a:spcPts val="0"/>
                        </a:spcAft>
                      </a:pPr>
                      <a:r>
                        <a:rPr lang="sk-SK" sz="1050" dirty="0" smtClean="0">
                          <a:solidFill>
                            <a:schemeClr val="bg1"/>
                          </a:solidFill>
                          <a:effectLst/>
                          <a:latin typeface="+mn-lt"/>
                          <a:ea typeface="Calibri" panose="020F0502020204030204" pitchFamily="34" charset="0"/>
                          <a:cs typeface="Times New Roman" panose="02020603050405020304" pitchFamily="18" charset="0"/>
                        </a:rPr>
                        <a:t>4.</a:t>
                      </a:r>
                      <a:endParaRPr lang="sk-SK" sz="105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171450" marR="0" lvl="0" indent="-171450" algn="l" defTabSz="736656" rtl="0" eaLnBrk="1" fontAlgn="base" latinLnBrk="0" hangingPunct="1">
                        <a:lnSpc>
                          <a:spcPct val="107000"/>
                        </a:lnSpc>
                        <a:spcBef>
                          <a:spcPts val="0"/>
                        </a:spcBef>
                        <a:spcAft>
                          <a:spcPts val="0"/>
                        </a:spcAft>
                        <a:buClrTx/>
                        <a:buSzTx/>
                        <a:buFont typeface="Arial" panose="020B0604020202020204" pitchFamily="34" charset="0"/>
                        <a:buChar char="•"/>
                        <a:tabLst/>
                        <a:defRPr/>
                      </a:pPr>
                      <a:r>
                        <a:rPr lang="sk-SK" sz="1050" dirty="0" smtClean="0"/>
                        <a:t>Vzhľadom na veľkosť organizácie SZV je zamestnávať samostatnú účtovníčku neekonomické a náročné aj z pohľadu nedostatku kvalitných a skúsených profesionálov na pracovnom trhu, špeciálne v Bratislave, ale nie len</a:t>
                      </a:r>
                    </a:p>
                    <a:p>
                      <a:pPr marL="171450" marR="0" lvl="0" indent="-171450" algn="l" defTabSz="7366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k-SK" sz="1050" b="0" kern="1200" noProof="0" dirty="0" smtClean="0">
                          <a:solidFill>
                            <a:schemeClr val="dk1"/>
                          </a:solidFill>
                          <a:latin typeface="+mn-lt"/>
                          <a:ea typeface="+mn-ea"/>
                          <a:cs typeface="+mn-cs"/>
                        </a:rPr>
                        <a:t>Vedenie účtovníctva predstavuje</a:t>
                      </a:r>
                      <a:r>
                        <a:rPr lang="sk-SK" sz="1050" b="0" kern="1200" baseline="0" noProof="0" dirty="0" smtClean="0">
                          <a:solidFill>
                            <a:schemeClr val="dk1"/>
                          </a:solidFill>
                          <a:latin typeface="+mn-lt"/>
                          <a:ea typeface="+mn-ea"/>
                          <a:cs typeface="+mn-cs"/>
                        </a:rPr>
                        <a:t> d</a:t>
                      </a:r>
                      <a:r>
                        <a:rPr lang="sk-SK" sz="1050" b="0" kern="1200" noProof="0" dirty="0" smtClean="0">
                          <a:solidFill>
                            <a:schemeClr val="dk1"/>
                          </a:solidFill>
                          <a:latin typeface="+mn-lt"/>
                          <a:ea typeface="+mn-ea"/>
                          <a:cs typeface="+mn-cs"/>
                        </a:rPr>
                        <a:t>lhodobý problém</a:t>
                      </a:r>
                      <a:r>
                        <a:rPr lang="sk-SK" sz="1050" b="0" kern="1200" baseline="0" noProof="0" dirty="0" smtClean="0">
                          <a:solidFill>
                            <a:schemeClr val="dk1"/>
                          </a:solidFill>
                          <a:latin typeface="+mn-lt"/>
                          <a:ea typeface="+mn-ea"/>
                          <a:cs typeface="+mn-cs"/>
                        </a:rPr>
                        <a:t> - </a:t>
                      </a:r>
                      <a:r>
                        <a:rPr lang="sk-SK" sz="1050" b="0" kern="1200" noProof="0" dirty="0" smtClean="0">
                          <a:solidFill>
                            <a:schemeClr val="dk1"/>
                          </a:solidFill>
                          <a:latin typeface="+mn-lt"/>
                          <a:ea typeface="+mn-ea"/>
                          <a:cs typeface="+mn-cs"/>
                        </a:rPr>
                        <a:t>SZV sa súdi s externou firmou, neskôr boli zamestnaní účtovníci, ktorí neplnili</a:t>
                      </a:r>
                      <a:r>
                        <a:rPr lang="sk-SK" sz="1050" b="0" kern="1200" baseline="0" noProof="0" dirty="0" smtClean="0">
                          <a:solidFill>
                            <a:schemeClr val="dk1"/>
                          </a:solidFill>
                          <a:latin typeface="+mn-lt"/>
                          <a:ea typeface="+mn-ea"/>
                          <a:cs typeface="+mn-cs"/>
                        </a:rPr>
                        <a:t> dostatočne svoje úlohy</a:t>
                      </a:r>
                      <a:r>
                        <a:rPr lang="sk-SK" sz="1050" b="0" kern="1200" noProof="0" dirty="0" smtClean="0">
                          <a:solidFill>
                            <a:schemeClr val="dk1"/>
                          </a:solidFill>
                          <a:latin typeface="+mn-lt"/>
                          <a:ea typeface="+mn-ea"/>
                          <a:cs typeface="+mn-cs"/>
                        </a:rPr>
                        <a:t>, súčasná účtovníčka odchádza do predčasného dôchodku, vedúci sekretariátu preferuje mať účtovníka fyzicky prítomného – podľa nášho názoru</a:t>
                      </a:r>
                      <a:r>
                        <a:rPr lang="sk-SK" sz="1050" b="0" kern="1200" baseline="0" noProof="0" dirty="0" smtClean="0">
                          <a:solidFill>
                            <a:schemeClr val="dk1"/>
                          </a:solidFill>
                          <a:latin typeface="+mn-lt"/>
                          <a:ea typeface="+mn-ea"/>
                          <a:cs typeface="+mn-cs"/>
                        </a:rPr>
                        <a:t> to nie je nevyhnutné ani výhodné pre SZV</a:t>
                      </a:r>
                      <a:endParaRPr lang="sk-SK" sz="1050" b="0" kern="1200" noProof="0" dirty="0" smtClean="0">
                        <a:solidFill>
                          <a:schemeClr val="dk1"/>
                        </a:solidFill>
                        <a:latin typeface="+mn-lt"/>
                        <a:ea typeface="+mn-ea"/>
                        <a:cs typeface="+mn-cs"/>
                      </a:endParaRPr>
                    </a:p>
                    <a:p>
                      <a:pPr marL="171450" marR="0" lvl="0" indent="-171450" algn="l" defTabSz="7366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k-SK" sz="1050" b="0" kern="1200" noProof="0" dirty="0" smtClean="0">
                          <a:solidFill>
                            <a:schemeClr val="dk1"/>
                          </a:solidFill>
                          <a:latin typeface="+mn-lt"/>
                          <a:ea typeface="+mn-ea"/>
                          <a:cs typeface="+mn-cs"/>
                        </a:rPr>
                        <a:t>Účtovníčka vykonáva veľa činností, ktoré môžu byť presunuté na pomocnú pracovnú silu</a:t>
                      </a:r>
                    </a:p>
                    <a:p>
                      <a:pPr marL="171450" marR="0" lvl="0" indent="-171450" algn="l" defTabSz="7366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k-SK" sz="1050" b="0" kern="1200" noProof="0" dirty="0" smtClean="0">
                          <a:solidFill>
                            <a:schemeClr val="dk1"/>
                          </a:solidFill>
                          <a:latin typeface="+mn-lt"/>
                          <a:ea typeface="+mn-ea"/>
                          <a:cs typeface="+mn-cs"/>
                        </a:rPr>
                        <a:t>Problémy s pohľadávkami - upomienky, </a:t>
                      </a:r>
                      <a:r>
                        <a:rPr lang="sk-SK" sz="1050" b="0" kern="1200" noProof="0" dirty="0" err="1" smtClean="0">
                          <a:solidFill>
                            <a:schemeClr val="dk1"/>
                          </a:solidFill>
                          <a:latin typeface="+mn-lt"/>
                          <a:ea typeface="+mn-ea"/>
                          <a:cs typeface="+mn-cs"/>
                        </a:rPr>
                        <a:t>obvolávanie</a:t>
                      </a:r>
                      <a:r>
                        <a:rPr lang="sk-SK" sz="1050" b="0" kern="1200" noProof="0" dirty="0" smtClean="0">
                          <a:solidFill>
                            <a:schemeClr val="dk1"/>
                          </a:solidFill>
                          <a:latin typeface="+mn-lt"/>
                          <a:ea typeface="+mn-ea"/>
                          <a:cs typeface="+mn-cs"/>
                        </a:rPr>
                        <a:t> dlžníkov</a:t>
                      </a:r>
                    </a:p>
                    <a:p>
                      <a:pPr marL="171450" marR="0" lvl="0" indent="-171450" algn="l" defTabSz="7366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k-SK" sz="1050" b="0" kern="1200" noProof="0" dirty="0" smtClean="0">
                          <a:solidFill>
                            <a:schemeClr val="dk1"/>
                          </a:solidFill>
                          <a:latin typeface="+mn-lt"/>
                          <a:ea typeface="+mn-ea"/>
                          <a:cs typeface="+mn-cs"/>
                        </a:rPr>
                        <a:t>Cestovné príkazy náročné, veľmi podrobné /preveriť</a:t>
                      </a:r>
                    </a:p>
                    <a:p>
                      <a:pPr marL="171450" marR="0" lvl="0" indent="-171450" algn="l" defTabSz="7366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k-SK" sz="1050" b="0" kern="1200" noProof="0" dirty="0" smtClean="0">
                          <a:solidFill>
                            <a:schemeClr val="dk1"/>
                          </a:solidFill>
                          <a:latin typeface="+mn-lt"/>
                          <a:ea typeface="+mn-ea"/>
                          <a:cs typeface="+mn-cs"/>
                        </a:rPr>
                        <a:t>Ostatné záväzky – rozsiahla časť až 1908 položiek</a:t>
                      </a:r>
                    </a:p>
                    <a:p>
                      <a:pPr marL="171450" marR="0" lvl="0" indent="-171450" algn="l" defTabSz="7366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k-SK" sz="1050" b="0" kern="1200" noProof="0" dirty="0" smtClean="0">
                          <a:solidFill>
                            <a:schemeClr val="dk1"/>
                          </a:solidFill>
                          <a:latin typeface="+mn-lt"/>
                          <a:ea typeface="+mn-ea"/>
                          <a:cs typeface="+mn-cs"/>
                        </a:rPr>
                        <a:t>Veľa položiek na párovanie – platby aj príjmy</a:t>
                      </a:r>
                    </a:p>
                    <a:p>
                      <a:pPr marL="171450" marR="0" lvl="0" indent="-171450" algn="l" defTabSz="7366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k-SK" sz="1050" b="0" kern="1200" noProof="0" dirty="0" smtClean="0">
                          <a:solidFill>
                            <a:schemeClr val="dk1"/>
                          </a:solidFill>
                          <a:latin typeface="+mn-lt"/>
                          <a:ea typeface="+mn-ea"/>
                          <a:cs typeface="+mn-cs"/>
                        </a:rPr>
                        <a:t>Platby robí vedúci sekretariátu, nie účtovník, ale podľa dostupných</a:t>
                      </a:r>
                      <a:r>
                        <a:rPr lang="sk-SK" sz="1050" b="0" kern="1200" baseline="0" noProof="0" dirty="0" smtClean="0">
                          <a:solidFill>
                            <a:schemeClr val="dk1"/>
                          </a:solidFill>
                          <a:latin typeface="+mn-lt"/>
                          <a:ea typeface="+mn-ea"/>
                          <a:cs typeface="+mn-cs"/>
                        </a:rPr>
                        <a:t> informácií je proces </a:t>
                      </a:r>
                      <a:r>
                        <a:rPr lang="sk-SK" sz="1050" b="0" kern="1200" noProof="0" dirty="0" smtClean="0">
                          <a:solidFill>
                            <a:schemeClr val="dk1"/>
                          </a:solidFill>
                          <a:latin typeface="+mn-lt"/>
                          <a:ea typeface="+mn-ea"/>
                          <a:cs typeface="+mn-cs"/>
                        </a:rPr>
                        <a:t>bez problémov</a:t>
                      </a:r>
                    </a:p>
                    <a:p>
                      <a:pPr marL="171450" marR="0" lvl="0" indent="-171450" algn="l" defTabSz="7366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k-SK" sz="1050" b="0" kern="1200" noProof="0" dirty="0" smtClean="0">
                          <a:solidFill>
                            <a:schemeClr val="dk1"/>
                          </a:solidFill>
                          <a:latin typeface="+mn-lt"/>
                          <a:ea typeface="+mn-ea"/>
                          <a:cs typeface="+mn-cs"/>
                        </a:rPr>
                        <a:t>Problém je vymáhanie</a:t>
                      </a:r>
                      <a:r>
                        <a:rPr lang="sk-SK" sz="1050" b="0" kern="1200" baseline="0" noProof="0" dirty="0" smtClean="0">
                          <a:solidFill>
                            <a:schemeClr val="dk1"/>
                          </a:solidFill>
                          <a:latin typeface="+mn-lt"/>
                          <a:ea typeface="+mn-ea"/>
                          <a:cs typeface="+mn-cs"/>
                        </a:rPr>
                        <a:t> úhrad za i</a:t>
                      </a:r>
                      <a:r>
                        <a:rPr lang="sk-SK" sz="1050" b="0" kern="1200" noProof="0" dirty="0" smtClean="0">
                          <a:solidFill>
                            <a:schemeClr val="dk1"/>
                          </a:solidFill>
                          <a:latin typeface="+mn-lt"/>
                          <a:ea typeface="+mn-ea"/>
                          <a:cs typeface="+mn-cs"/>
                        </a:rPr>
                        <a:t>nzerciu v časopise, ktorá vyjde skôr ako sa zaplatí</a:t>
                      </a:r>
                    </a:p>
                    <a:p>
                      <a:pPr marL="171450" marR="0" lvl="0" indent="-171450" algn="l" defTabSz="7366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k-SK" sz="1050" b="0" kern="1200" noProof="0" dirty="0" smtClean="0">
                          <a:solidFill>
                            <a:schemeClr val="dk1"/>
                          </a:solidFill>
                          <a:latin typeface="+mn-lt"/>
                          <a:ea typeface="+mn-ea"/>
                          <a:cs typeface="+mn-cs"/>
                        </a:rPr>
                        <a:t>V </a:t>
                      </a:r>
                      <a:r>
                        <a:rPr lang="sk-SK" sz="1050" b="0" kern="1200" noProof="0" dirty="0" smtClean="0">
                          <a:solidFill>
                            <a:schemeClr val="dk1"/>
                          </a:solidFill>
                          <a:latin typeface="+mn-lt"/>
                          <a:ea typeface="+mn-ea"/>
                          <a:cs typeface="+mn-cs"/>
                        </a:rPr>
                        <a:t>e-</a:t>
                      </a:r>
                      <a:r>
                        <a:rPr lang="en-US" sz="1050" b="0" kern="1200" noProof="0" dirty="0" err="1" smtClean="0">
                          <a:solidFill>
                            <a:schemeClr val="dk1"/>
                          </a:solidFill>
                          <a:latin typeface="+mn-lt"/>
                          <a:ea typeface="+mn-ea"/>
                          <a:cs typeface="+mn-cs"/>
                        </a:rPr>
                        <a:t>shope</a:t>
                      </a:r>
                      <a:r>
                        <a:rPr lang="sk-SK" sz="1050" b="0" kern="1200" noProof="0" dirty="0" smtClean="0">
                          <a:solidFill>
                            <a:schemeClr val="dk1"/>
                          </a:solidFill>
                          <a:latin typeface="+mn-lt"/>
                          <a:ea typeface="+mn-ea"/>
                          <a:cs typeface="+mn-cs"/>
                        </a:rPr>
                        <a:t> </a:t>
                      </a:r>
                      <a:r>
                        <a:rPr lang="sk-SK" sz="1050" b="0" kern="1200" noProof="0" dirty="0" smtClean="0">
                          <a:solidFill>
                            <a:schemeClr val="dk1"/>
                          </a:solidFill>
                          <a:latin typeface="+mn-lt"/>
                          <a:ea typeface="+mn-ea"/>
                          <a:cs typeface="+mn-cs"/>
                        </a:rPr>
                        <a:t>sa už zasielanie objednávok skôr, ako boli zaplatené, zrušilo</a:t>
                      </a:r>
                    </a:p>
                    <a:p>
                      <a:pPr marL="171450" marR="0" lvl="0" indent="-171450" algn="l" defTabSz="7366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k-SK" sz="1050" b="0" kern="1200" noProof="0" dirty="0" smtClean="0">
                          <a:solidFill>
                            <a:schemeClr val="dk1"/>
                          </a:solidFill>
                          <a:latin typeface="+mn-lt"/>
                          <a:ea typeface="+mn-ea"/>
                          <a:cs typeface="+mn-cs"/>
                        </a:rPr>
                        <a:t>Účtovný</a:t>
                      </a:r>
                      <a:r>
                        <a:rPr lang="sk-SK" sz="1050" b="0" kern="1200" baseline="0" noProof="0" dirty="0" smtClean="0">
                          <a:solidFill>
                            <a:schemeClr val="dk1"/>
                          </a:solidFill>
                          <a:latin typeface="+mn-lt"/>
                          <a:ea typeface="+mn-ea"/>
                          <a:cs typeface="+mn-cs"/>
                        </a:rPr>
                        <a:t> systém </a:t>
                      </a:r>
                      <a:r>
                        <a:rPr lang="sk-SK" sz="1050" b="0" kern="1200" noProof="0" dirty="0" smtClean="0">
                          <a:solidFill>
                            <a:schemeClr val="dk1"/>
                          </a:solidFill>
                          <a:latin typeface="+mn-lt"/>
                          <a:ea typeface="+mn-ea"/>
                          <a:cs typeface="+mn-cs"/>
                        </a:rPr>
                        <a:t>Pohoda funguje dobre, ale nefungujú sú automatické prevody ako predtým, kvôli nastaveniu IT procesov</a:t>
                      </a:r>
                    </a:p>
                    <a:p>
                      <a:pPr marL="171450" marR="0" lvl="0" indent="-171450" algn="l" defTabSz="7366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k-SK" sz="1050" b="0" kern="1200" noProof="0" dirty="0" smtClean="0">
                          <a:solidFill>
                            <a:schemeClr val="dk1"/>
                          </a:solidFill>
                          <a:latin typeface="+mn-lt"/>
                          <a:ea typeface="+mn-ea"/>
                          <a:cs typeface="+mn-cs"/>
                        </a:rPr>
                        <a:t>Dôležité mať dôkladné popísanie k jednotlivým položkám – kontrola a vysvetľovanie na zasadnutiach výkonného výboru</a:t>
                      </a:r>
                    </a:p>
                    <a:p>
                      <a:pPr fontAlgn="base">
                        <a:lnSpc>
                          <a:spcPct val="107000"/>
                        </a:lnSpc>
                        <a:spcAft>
                          <a:spcPts val="0"/>
                        </a:spcAft>
                      </a:pPr>
                      <a:endParaRPr lang="sk-SK" sz="1050" dirty="0">
                        <a:solidFill>
                          <a:schemeClr val="tx1"/>
                        </a:solidFill>
                        <a:effectLst/>
                        <a:latin typeface="+mn-lt"/>
                        <a:ea typeface="Calibri" panose="020F0502020204030204" pitchFamily="34" charset="0"/>
                        <a:cs typeface="Times New Roman" panose="02020603050405020304" pitchFamily="18" charset="0"/>
                      </a:endParaRPr>
                    </a:p>
                  </a:txBody>
                  <a:tcPr marL="13978" marR="13978" marT="1941" marB="0"/>
                </a:tc>
                <a:tc>
                  <a:txBody>
                    <a:bodyPr/>
                    <a:lstStyle/>
                    <a:p>
                      <a:pPr marL="171450" marR="0" lvl="0" indent="-171450" algn="l" defTabSz="7366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k-SK" sz="1050" dirty="0" smtClean="0"/>
                        <a:t>Vzhľadom na odchod súčasnej zamestnankyne do dôchodku od Januára 2024  je potrebné </a:t>
                      </a:r>
                      <a:r>
                        <a:rPr lang="sk-SK" sz="1050" b="1" dirty="0" smtClean="0"/>
                        <a:t>urgentne zabezpečiť – adekvátnu náhradu</a:t>
                      </a:r>
                      <a:r>
                        <a:rPr lang="sk-SK" sz="1050" dirty="0" smtClean="0"/>
                        <a:t> – optimálne </a:t>
                      </a:r>
                      <a:r>
                        <a:rPr lang="sk-SK" sz="1050" dirty="0" smtClean="0">
                          <a:solidFill>
                            <a:schemeClr val="tx1"/>
                          </a:solidFill>
                        </a:rPr>
                        <a:t>outsourcingom účtovníctva a spracovania miezd. </a:t>
                      </a:r>
                      <a:r>
                        <a:rPr lang="sk-SK" sz="1050" dirty="0" smtClean="0">
                          <a:solidFill>
                            <a:schemeClr val="tx1"/>
                          </a:solidFill>
                          <a:effectLst/>
                          <a:latin typeface="+mn-lt"/>
                          <a:ea typeface="Calibri" panose="020F0502020204030204" pitchFamily="34" charset="0"/>
                          <a:cs typeface="Times New Roman" panose="02020603050405020304" pitchFamily="18" charset="0"/>
                        </a:rPr>
                        <a:t>Odporúčame účtovníctvo zveriť spoľahlivej účtovnej firme s dobrou reputáciou – nie „</a:t>
                      </a:r>
                      <a:r>
                        <a:rPr lang="sk-SK" sz="1050" dirty="0" err="1" smtClean="0">
                          <a:solidFill>
                            <a:schemeClr val="tx1"/>
                          </a:solidFill>
                          <a:effectLst/>
                          <a:latin typeface="+mn-lt"/>
                          <a:ea typeface="Calibri" panose="020F0502020204030204" pitchFamily="34" charset="0"/>
                          <a:cs typeface="Times New Roman" panose="02020603050405020304" pitchFamily="18" charset="0"/>
                        </a:rPr>
                        <a:t>jednoosobovej</a:t>
                      </a:r>
                      <a:r>
                        <a:rPr lang="sk-SK" sz="1050" dirty="0" smtClean="0">
                          <a:solidFill>
                            <a:schemeClr val="tx1"/>
                          </a:solidFill>
                          <a:effectLst/>
                          <a:latin typeface="+mn-lt"/>
                          <a:ea typeface="Calibri" panose="020F0502020204030204" pitchFamily="34" charset="0"/>
                          <a:cs typeface="Times New Roman" panose="02020603050405020304" pitchFamily="18" charset="0"/>
                        </a:rPr>
                        <a:t>“ </a:t>
                      </a:r>
                      <a:r>
                        <a:rPr lang="sk-SK" sz="1050" dirty="0" err="1" smtClean="0">
                          <a:solidFill>
                            <a:schemeClr val="tx1"/>
                          </a:solidFill>
                          <a:effectLst/>
                          <a:latin typeface="+mn-lt"/>
                          <a:ea typeface="Calibri" panose="020F0502020204030204" pitchFamily="34" charset="0"/>
                          <a:cs typeface="Times New Roman" panose="02020603050405020304" pitchFamily="18" charset="0"/>
                        </a:rPr>
                        <a:t>s.r.o</a:t>
                      </a:r>
                      <a:r>
                        <a:rPr lang="sk-SK" sz="1050" dirty="0" smtClean="0">
                          <a:solidFill>
                            <a:schemeClr val="tx1"/>
                          </a:solidFill>
                          <a:effectLst/>
                          <a:latin typeface="+mn-lt"/>
                          <a:ea typeface="Calibri" panose="020F0502020204030204" pitchFamily="34" charset="0"/>
                          <a:cs typeface="Times New Roman" panose="02020603050405020304" pitchFamily="18" charset="0"/>
                        </a:rPr>
                        <a:t>. aj z dôvodov spoľahlivosti a zastupiteľnosti. </a:t>
                      </a:r>
                      <a:endParaRPr lang="sk-SK" sz="1050" dirty="0" smtClean="0"/>
                    </a:p>
                    <a:p>
                      <a:pPr marL="171450" indent="-171450">
                        <a:buFont typeface="Arial" panose="020B0604020202020204" pitchFamily="34" charset="0"/>
                        <a:buChar char="•"/>
                      </a:pPr>
                      <a:r>
                        <a:rPr lang="sk-SK" sz="1050" dirty="0" smtClean="0">
                          <a:solidFill>
                            <a:schemeClr val="tx1"/>
                          </a:solidFill>
                          <a:effectLst/>
                          <a:latin typeface="+mn-lt"/>
                          <a:ea typeface="Calibri" panose="020F0502020204030204" pitchFamily="34" charset="0"/>
                          <a:cs typeface="Times New Roman" panose="02020603050405020304" pitchFamily="18" charset="0"/>
                        </a:rPr>
                        <a:t>Výhody outsourcingu účtovníctva pre SZV: </a:t>
                      </a:r>
                    </a:p>
                    <a:p>
                      <a:pPr marL="438150" lvl="1" indent="-171450">
                        <a:buFont typeface="Courier New" panose="02070309020205020404" pitchFamily="49" charset="0"/>
                        <a:buChar char="o"/>
                      </a:pPr>
                      <a:r>
                        <a:rPr lang="sk-SK" sz="1050" dirty="0" smtClean="0">
                          <a:solidFill>
                            <a:schemeClr val="tx1"/>
                          </a:solidFill>
                          <a:effectLst/>
                          <a:latin typeface="+mn-lt"/>
                          <a:ea typeface="Calibri" panose="020F0502020204030204" pitchFamily="34" charset="0"/>
                          <a:cs typeface="Times New Roman" panose="02020603050405020304" pitchFamily="18" charset="0"/>
                        </a:rPr>
                        <a:t>Podpora digitalizácie a zjednodušenie administratívnych procesov</a:t>
                      </a:r>
                    </a:p>
                    <a:p>
                      <a:pPr marL="438150" lvl="1" indent="-171450">
                        <a:buFont typeface="Courier New" panose="02070309020205020404" pitchFamily="49" charset="0"/>
                        <a:buChar char="o"/>
                      </a:pPr>
                      <a:r>
                        <a:rPr lang="sk-SK" sz="1050" dirty="0" smtClean="0">
                          <a:solidFill>
                            <a:schemeClr val="tx1"/>
                          </a:solidFill>
                          <a:effectLst/>
                          <a:latin typeface="+mn-lt"/>
                          <a:ea typeface="Calibri" panose="020F0502020204030204" pitchFamily="34" charset="0"/>
                          <a:cs typeface="Times New Roman" panose="02020603050405020304" pitchFamily="18" charset="0"/>
                        </a:rPr>
                        <a:t>Finančné hľadisko – podľa dostupných informácií by cena za samotné vedenie účtovníctva a spracovanie miezd mala byť v rozpätí cca 1400 – 1800 Eur plus DPH</a:t>
                      </a:r>
                    </a:p>
                    <a:p>
                      <a:pPr marL="438150" lvl="1" indent="-171450">
                        <a:buFont typeface="Courier New" panose="02070309020205020404" pitchFamily="49" charset="0"/>
                        <a:buChar char="o"/>
                      </a:pPr>
                      <a:r>
                        <a:rPr lang="sk-SK" sz="1050" dirty="0" smtClean="0">
                          <a:solidFill>
                            <a:schemeClr val="tx1"/>
                          </a:solidFill>
                          <a:effectLst/>
                          <a:latin typeface="+mn-lt"/>
                          <a:ea typeface="Calibri" panose="020F0502020204030204" pitchFamily="34" charset="0"/>
                          <a:cs typeface="Times New Roman" panose="02020603050405020304" pitchFamily="18" charset="0"/>
                        </a:rPr>
                        <a:t>Kvalita vedenia účtovníctva – nie je pravdepodobné, že samostatná účtovníčka zamestnaná na plný úväzok bude mať dostatok priestoru a dosah na odborné vzdelávanie, ktoré účtovné firmy dokážu zabezpečiť</a:t>
                      </a:r>
                    </a:p>
                    <a:p>
                      <a:pPr marL="438150" lvl="1" indent="-171450">
                        <a:buFont typeface="Courier New" panose="02070309020205020404" pitchFamily="49" charset="0"/>
                        <a:buChar char="o"/>
                      </a:pPr>
                      <a:r>
                        <a:rPr lang="sk-SK" sz="1050" dirty="0" smtClean="0">
                          <a:solidFill>
                            <a:schemeClr val="tx1"/>
                          </a:solidFill>
                          <a:effectLst/>
                          <a:latin typeface="+mn-lt"/>
                          <a:ea typeface="Calibri" panose="020F0502020204030204" pitchFamily="34" charset="0"/>
                          <a:cs typeface="Times New Roman" panose="02020603050405020304" pitchFamily="18" charset="0"/>
                        </a:rPr>
                        <a:t>Možnosť zastupiteľnosti v prípade výpadku/zníženie rizika. </a:t>
                      </a:r>
                    </a:p>
                    <a:p>
                      <a:endParaRPr lang="sk-SK" sz="1050" dirty="0">
                        <a:solidFill>
                          <a:srgbClr val="FF0000"/>
                        </a:solidFill>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1562537558"/>
                  </a:ext>
                </a:extLst>
              </a:tr>
            </a:tbl>
          </a:graphicData>
        </a:graphic>
      </p:graphicFrame>
      <p:sp>
        <p:nvSpPr>
          <p:cNvPr id="55" name="Title 4">
            <a:extLst>
              <a:ext uri="{FF2B5EF4-FFF2-40B4-BE49-F238E27FC236}">
                <a16:creationId xmlns:a16="http://schemas.microsoft.com/office/drawing/2014/main" id="{854E20F1-453B-444B-8211-30204900B47F}"/>
              </a:ext>
            </a:extLst>
          </p:cNvPr>
          <p:cNvSpPr>
            <a:spLocks noGrp="1"/>
          </p:cNvSpPr>
          <p:nvPr>
            <p:ph type="title"/>
          </p:nvPr>
        </p:nvSpPr>
        <p:spPr>
          <a:xfrm>
            <a:off x="744658" y="219375"/>
            <a:ext cx="9361487" cy="404663"/>
          </a:xfrm>
        </p:spPr>
        <p:txBody>
          <a:bodyPr/>
          <a:lstStyle/>
          <a:p>
            <a:r>
              <a:rPr lang="sk-SK" sz="1800" dirty="0" smtClean="0"/>
              <a:t>Popis súčasného stavu, identifikácia nedostatkov a návrh odporúčaní</a:t>
            </a:r>
            <a:endParaRPr lang="sk-SK" sz="1800" dirty="0"/>
          </a:p>
        </p:txBody>
      </p:sp>
    </p:spTree>
    <p:extLst>
      <p:ext uri="{BB962C8B-B14F-4D97-AF65-F5344CB8AC3E}">
        <p14:creationId xmlns:p14="http://schemas.microsoft.com/office/powerpoint/2010/main" val="3758543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53"/>
          <p:cNvGraphicFramePr>
            <a:graphicFrameLocks noGrp="1"/>
          </p:cNvGraphicFramePr>
          <p:nvPr>
            <p:extLst>
              <p:ext uri="{D42A27DB-BD31-4B8C-83A1-F6EECF244321}">
                <p14:modId xmlns:p14="http://schemas.microsoft.com/office/powerpoint/2010/main" val="2117018652"/>
              </p:ext>
            </p:extLst>
          </p:nvPr>
        </p:nvGraphicFramePr>
        <p:xfrm>
          <a:off x="718027" y="594635"/>
          <a:ext cx="11107030" cy="5683800"/>
        </p:xfrm>
        <a:graphic>
          <a:graphicData uri="http://schemas.openxmlformats.org/drawingml/2006/table">
            <a:tbl>
              <a:tblPr firstRow="1" firstCol="1" bandRow="1">
                <a:tableStyleId>{5C22544A-7EE6-4342-B048-85BDC9FD1C3A}</a:tableStyleId>
              </a:tblPr>
              <a:tblGrid>
                <a:gridCol w="311783">
                  <a:extLst>
                    <a:ext uri="{9D8B030D-6E8A-4147-A177-3AD203B41FA5}">
                      <a16:colId xmlns:a16="http://schemas.microsoft.com/office/drawing/2014/main" val="367968461"/>
                    </a:ext>
                  </a:extLst>
                </a:gridCol>
                <a:gridCol w="4350058">
                  <a:extLst>
                    <a:ext uri="{9D8B030D-6E8A-4147-A177-3AD203B41FA5}">
                      <a16:colId xmlns:a16="http://schemas.microsoft.com/office/drawing/2014/main" val="332967212"/>
                    </a:ext>
                  </a:extLst>
                </a:gridCol>
                <a:gridCol w="6445189">
                  <a:extLst>
                    <a:ext uri="{9D8B030D-6E8A-4147-A177-3AD203B41FA5}">
                      <a16:colId xmlns:a16="http://schemas.microsoft.com/office/drawing/2014/main" val="822562732"/>
                    </a:ext>
                  </a:extLst>
                </a:gridCol>
              </a:tblGrid>
              <a:tr h="199694">
                <a:tc>
                  <a:txBody>
                    <a:bodyPr/>
                    <a:lstStyle/>
                    <a:p>
                      <a:pPr algn="ctr">
                        <a:lnSpc>
                          <a:spcPct val="107000"/>
                        </a:lnSpc>
                        <a:spcAft>
                          <a:spcPts val="0"/>
                        </a:spcAft>
                      </a:pPr>
                      <a:endParaRPr lang="sk-SK" sz="105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sk-SK" sz="1050" kern="1200" dirty="0" smtClean="0">
                          <a:effectLst/>
                          <a:latin typeface="+mn-lt"/>
                        </a:rPr>
                        <a:t>Popis súčasného stavu a identifikácia nedostatkov</a:t>
                      </a: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nchor="ctr"/>
                </a:tc>
                <a:tc>
                  <a:txBody>
                    <a:bodyPr/>
                    <a:lstStyle/>
                    <a:p>
                      <a:pPr marL="475615" indent="-475615" algn="ctr">
                        <a:lnSpc>
                          <a:spcPct val="107000"/>
                        </a:lnSpc>
                        <a:spcAft>
                          <a:spcPts val="0"/>
                        </a:spcAft>
                      </a:pPr>
                      <a:r>
                        <a:rPr lang="sk-SK" sz="1050" kern="1200">
                          <a:effectLst/>
                          <a:latin typeface="+mn-lt"/>
                        </a:rPr>
                        <a:t>Návrh odporúčaní</a:t>
                      </a:r>
                      <a:endParaRPr lang="sk-SK" sz="1050">
                        <a:effectLst/>
                        <a:latin typeface="+mn-lt"/>
                        <a:ea typeface="Calibri" panose="020F0502020204030204" pitchFamily="34" charset="0"/>
                        <a:cs typeface="Times New Roman" panose="02020603050405020304" pitchFamily="18" charset="0"/>
                      </a:endParaRPr>
                    </a:p>
                  </a:txBody>
                  <a:tcPr marL="13978" marR="13978" marT="1941" marB="0" anchor="ctr"/>
                </a:tc>
                <a:extLst>
                  <a:ext uri="{0D108BD9-81ED-4DB2-BD59-A6C34878D82A}">
                    <a16:rowId xmlns:a16="http://schemas.microsoft.com/office/drawing/2014/main" val="4033553726"/>
                  </a:ext>
                </a:extLst>
              </a:tr>
              <a:tr h="208703">
                <a:tc>
                  <a:txBody>
                    <a:bodyPr/>
                    <a:lstStyle/>
                    <a:p>
                      <a:pPr algn="ctr" fontAlgn="base">
                        <a:lnSpc>
                          <a:spcPct val="107000"/>
                        </a:lnSpc>
                        <a:spcAft>
                          <a:spcPts val="0"/>
                        </a:spcAft>
                      </a:pPr>
                      <a:endParaRPr lang="sk-SK" sz="1050" dirty="0">
                        <a:effectLst/>
                        <a:latin typeface="+mn-lt"/>
                        <a:ea typeface="Calibri" panose="020F0502020204030204" pitchFamily="34" charset="0"/>
                        <a:cs typeface="Times New Roman" panose="02020603050405020304" pitchFamily="18" charset="0"/>
                      </a:endParaRPr>
                    </a:p>
                  </a:txBody>
                  <a:tcPr marL="0" marR="0" marT="0" marB="0" anchor="ctr"/>
                </a:tc>
                <a:tc gridSpan="2">
                  <a:txBody>
                    <a:bodyPr/>
                    <a:lstStyle/>
                    <a:p>
                      <a:pPr marL="0" marR="0" lvl="0" indent="0" algn="l" defTabSz="736656" rtl="0" eaLnBrk="1" fontAlgn="base" latinLnBrk="0" hangingPunct="1">
                        <a:lnSpc>
                          <a:spcPct val="107000"/>
                        </a:lnSpc>
                        <a:spcBef>
                          <a:spcPts val="0"/>
                        </a:spcBef>
                        <a:spcAft>
                          <a:spcPts val="0"/>
                        </a:spcAft>
                        <a:buClrTx/>
                        <a:buSzTx/>
                        <a:buFont typeface="Arial" panose="020B0604020202020204" pitchFamily="34" charset="0"/>
                        <a:buNone/>
                        <a:tabLst/>
                        <a:defRPr/>
                      </a:pPr>
                      <a:r>
                        <a:rPr lang="sk-SK" sz="1050" i="1" dirty="0" smtClean="0">
                          <a:effectLst/>
                          <a:latin typeface="+mn-lt"/>
                          <a:ea typeface="Calibri" panose="020F0502020204030204" pitchFamily="34" charset="0"/>
                          <a:cs typeface="Times New Roman" panose="02020603050405020304" pitchFamily="18" charset="0"/>
                        </a:rPr>
                        <a:t>Výdavky</a:t>
                      </a:r>
                      <a:r>
                        <a:rPr lang="sk-SK" sz="1050" i="1" baseline="0" dirty="0" smtClean="0">
                          <a:effectLst/>
                          <a:latin typeface="+mn-lt"/>
                          <a:ea typeface="Calibri" panose="020F0502020204030204" pitchFamily="34" charset="0"/>
                          <a:cs typeface="Times New Roman" panose="02020603050405020304" pitchFamily="18" charset="0"/>
                        </a:rPr>
                        <a:t> a náklady</a:t>
                      </a:r>
                    </a:p>
                  </a:txBody>
                  <a:tcPr marL="13978" marR="13978" marT="1941" marB="0"/>
                </a:tc>
                <a:tc hMerge="1">
                  <a:txBody>
                    <a:bodyPr/>
                    <a:lstStyle/>
                    <a:p>
                      <a:endParaRPr lang="sk-SK"/>
                    </a:p>
                  </a:txBody>
                  <a:tcPr/>
                </a:tc>
                <a:extLst>
                  <a:ext uri="{0D108BD9-81ED-4DB2-BD59-A6C34878D82A}">
                    <a16:rowId xmlns:a16="http://schemas.microsoft.com/office/drawing/2014/main" val="1995690066"/>
                  </a:ext>
                </a:extLst>
              </a:tr>
              <a:tr h="1429791">
                <a:tc>
                  <a:txBody>
                    <a:bodyPr/>
                    <a:lstStyle/>
                    <a:p>
                      <a:pPr algn="ctr" fontAlgn="base">
                        <a:lnSpc>
                          <a:spcPct val="107000"/>
                        </a:lnSpc>
                        <a:spcAft>
                          <a:spcPts val="0"/>
                        </a:spcAft>
                      </a:pPr>
                      <a:r>
                        <a:rPr lang="sk-SK" sz="1050" dirty="0" smtClean="0">
                          <a:effectLst/>
                          <a:latin typeface="+mn-lt"/>
                          <a:ea typeface="Calibri" panose="020F0502020204030204" pitchFamily="34" charset="0"/>
                          <a:cs typeface="Times New Roman" panose="02020603050405020304" pitchFamily="18" charset="0"/>
                        </a:rPr>
                        <a:t>5.</a:t>
                      </a:r>
                      <a:endParaRPr lang="sk-SK" sz="105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171450" marR="0" lvl="0" indent="-171450" algn="l" defTabSz="736656" rtl="0" eaLnBrk="1" fontAlgn="base" latinLnBrk="0" hangingPunct="1">
                        <a:lnSpc>
                          <a:spcPct val="107000"/>
                        </a:lnSpc>
                        <a:spcBef>
                          <a:spcPts val="0"/>
                        </a:spcBef>
                        <a:spcAft>
                          <a:spcPts val="0"/>
                        </a:spcAft>
                        <a:buClrTx/>
                        <a:buSzTx/>
                        <a:buFont typeface="Arial" panose="020B0604020202020204" pitchFamily="34" charset="0"/>
                        <a:buChar char="•"/>
                        <a:tabLst/>
                        <a:defRPr/>
                      </a:pPr>
                      <a:r>
                        <a:rPr lang="sk-SK" sz="1050" baseline="0" dirty="0" smtClean="0">
                          <a:effectLst/>
                          <a:latin typeface="+mn-lt"/>
                          <a:ea typeface="Calibri" panose="020F0502020204030204" pitchFamily="34" charset="0"/>
                          <a:cs typeface="Times New Roman" panose="02020603050405020304" pitchFamily="18" charset="0"/>
                        </a:rPr>
                        <a:t>Hrubé mzdy </a:t>
                      </a:r>
                      <a:r>
                        <a:rPr lang="sk-SK" sz="1050" baseline="0" dirty="0" smtClean="0">
                          <a:effectLst/>
                          <a:latin typeface="+mn-lt"/>
                          <a:ea typeface="Calibri" panose="020F0502020204030204" pitchFamily="34" charset="0"/>
                          <a:cs typeface="Times New Roman" panose="02020603050405020304" pitchFamily="18" charset="0"/>
                        </a:rPr>
                        <a:t>zamestnancov </a:t>
                      </a:r>
                      <a:r>
                        <a:rPr lang="sk-SK" sz="1050" baseline="0" dirty="0" smtClean="0">
                          <a:effectLst/>
                          <a:latin typeface="+mn-lt"/>
                          <a:ea typeface="Calibri" panose="020F0502020204030204" pitchFamily="34" charset="0"/>
                          <a:cs typeface="Times New Roman" panose="02020603050405020304" pitchFamily="18" charset="0"/>
                        </a:rPr>
                        <a:t>sekretariátu sú v porovnaní s podobnými pozíciami v Bratislave nadhodnotené</a:t>
                      </a:r>
                    </a:p>
                    <a:p>
                      <a:pPr marL="438150" marR="0" lvl="1" indent="-171450" algn="l" defTabSz="736656" rtl="0" eaLnBrk="1" fontAlgn="base" latinLnBrk="0" hangingPunct="1">
                        <a:lnSpc>
                          <a:spcPct val="107000"/>
                        </a:lnSpc>
                        <a:spcBef>
                          <a:spcPts val="0"/>
                        </a:spcBef>
                        <a:spcAft>
                          <a:spcPts val="0"/>
                        </a:spcAft>
                        <a:buClrTx/>
                        <a:buSzTx/>
                        <a:buFont typeface="Courier New" panose="02070309020205020404" pitchFamily="49" charset="0"/>
                        <a:buChar char="o"/>
                        <a:tabLst/>
                        <a:defRPr/>
                      </a:pPr>
                      <a:r>
                        <a:rPr lang="sk-SK" sz="1050" baseline="0" dirty="0" smtClean="0">
                          <a:effectLst/>
                          <a:latin typeface="+mn-lt"/>
                          <a:ea typeface="Calibri" panose="020F0502020204030204" pitchFamily="34" charset="0"/>
                          <a:cs typeface="Times New Roman" panose="02020603050405020304" pitchFamily="18" charset="0"/>
                        </a:rPr>
                        <a:t>Naviac je k tomu preplácaný aj určitý podiel nadčasov</a:t>
                      </a:r>
                    </a:p>
                    <a:p>
                      <a:pPr marL="171450" marR="0" lvl="0" indent="-171450" algn="l" defTabSz="736656" rtl="0" eaLnBrk="1" fontAlgn="base" latinLnBrk="0" hangingPunct="1">
                        <a:lnSpc>
                          <a:spcPct val="107000"/>
                        </a:lnSpc>
                        <a:spcBef>
                          <a:spcPts val="0"/>
                        </a:spcBef>
                        <a:spcAft>
                          <a:spcPts val="0"/>
                        </a:spcAft>
                        <a:buClrTx/>
                        <a:buSzTx/>
                        <a:buFont typeface="Arial" panose="020B0604020202020204" pitchFamily="34" charset="0"/>
                        <a:buChar char="•"/>
                        <a:tabLst/>
                        <a:defRPr/>
                      </a:pPr>
                      <a:r>
                        <a:rPr lang="sk-SK" sz="1050" dirty="0" smtClean="0"/>
                        <a:t>Značné</a:t>
                      </a:r>
                      <a:r>
                        <a:rPr lang="sk-SK" sz="1050" baseline="0" dirty="0" smtClean="0"/>
                        <a:t> </a:t>
                      </a:r>
                      <a:r>
                        <a:rPr lang="sk-SK" sz="1050" dirty="0" smtClean="0"/>
                        <a:t>prostriedky vynakladané na osobné stretnutia a zasadnutia výkonného výboru</a:t>
                      </a: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tc>
                <a:tc>
                  <a:txBody>
                    <a:bodyPr/>
                    <a:lstStyle/>
                    <a:p>
                      <a:pPr marL="171450" marR="0" lvl="0" indent="-171450" algn="l" defTabSz="736656" rtl="0" eaLnBrk="1" fontAlgn="auto" latinLnBrk="0" hangingPunct="1">
                        <a:lnSpc>
                          <a:spcPct val="107000"/>
                        </a:lnSpc>
                        <a:spcBef>
                          <a:spcPts val="0"/>
                        </a:spcBef>
                        <a:spcAft>
                          <a:spcPts val="0"/>
                        </a:spcAft>
                        <a:buClrTx/>
                        <a:buSzTx/>
                        <a:buFont typeface="Arial" panose="020B0604020202020204" pitchFamily="34" charset="0"/>
                        <a:buChar char="•"/>
                        <a:tabLst/>
                        <a:defRPr/>
                      </a:pPr>
                      <a:r>
                        <a:rPr lang="sk-SK" sz="1050" dirty="0" smtClean="0"/>
                        <a:t>Nie je reálne</a:t>
                      </a:r>
                      <a:r>
                        <a:rPr lang="sk-SK" sz="1050" baseline="0" dirty="0" smtClean="0"/>
                        <a:t> znižovať aktuálnym zamestnancom plat – v konečnom dôsledku by to mohlo viesť k ďalším extra nákladom a dočasnej strate produktivity </a:t>
                      </a:r>
                    </a:p>
                    <a:p>
                      <a:pPr marL="447675" marR="0" lvl="1" indent="-180975" algn="l" defTabSz="736656"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sk-SK" sz="1050" baseline="0" dirty="0" smtClean="0"/>
                        <a:t>Je ale potrebné zrevidovať ich čiastkové pracovné činnosti, zredukovať zbytočnú administratívu, sústrediť sa na hlavné činnosti a nie na nadbytočnú telefonickú komunikáciu alebo neprimeranú administratívnu podporu jednotlivých členov. Tým by v prvom rade mala klesnúť potreba čerpania nadčasov. Zároveň navrhujeme podporiť tieto aktivity nepreplácaním nadčasov, s výnimkou vopred schválených výnimočných situácií</a:t>
                      </a:r>
                    </a:p>
                    <a:p>
                      <a:pPr marL="171450" marR="0" lvl="0" indent="-171450" algn="l" defTabSz="736656" rtl="0" eaLnBrk="1" fontAlgn="auto" latinLnBrk="0" hangingPunct="1">
                        <a:lnSpc>
                          <a:spcPct val="107000"/>
                        </a:lnSpc>
                        <a:spcBef>
                          <a:spcPts val="0"/>
                        </a:spcBef>
                        <a:spcAft>
                          <a:spcPts val="0"/>
                        </a:spcAft>
                        <a:buClrTx/>
                        <a:buSzTx/>
                        <a:buFont typeface="Arial" panose="020B0604020202020204" pitchFamily="34" charset="0"/>
                        <a:buChar char="•"/>
                        <a:tabLst/>
                        <a:defRPr/>
                      </a:pPr>
                      <a:r>
                        <a:rPr lang="sk-SK" sz="1050" dirty="0" smtClean="0">
                          <a:solidFill>
                            <a:schemeClr val="tx1"/>
                          </a:solidFill>
                        </a:rPr>
                        <a:t>Odporúčame zredukovať osobné stretnutia výboru na 2-4 ročne a ostatné riešiť online</a:t>
                      </a:r>
                    </a:p>
                  </a:txBody>
                  <a:tcPr marL="13978" marR="13978" marT="1941" marB="0"/>
                </a:tc>
                <a:extLst>
                  <a:ext uri="{0D108BD9-81ED-4DB2-BD59-A6C34878D82A}">
                    <a16:rowId xmlns:a16="http://schemas.microsoft.com/office/drawing/2014/main" val="2391094574"/>
                  </a:ext>
                </a:extLst>
              </a:tr>
              <a:tr h="196595">
                <a:tc>
                  <a:txBody>
                    <a:bodyPr/>
                    <a:lstStyle/>
                    <a:p>
                      <a:pPr algn="ctr" fontAlgn="base">
                        <a:lnSpc>
                          <a:spcPct val="107000"/>
                        </a:lnSpc>
                        <a:spcAft>
                          <a:spcPts val="0"/>
                        </a:spcAft>
                      </a:pPr>
                      <a:endParaRPr lang="sk-SK" sz="1050" i="1" dirty="0">
                        <a:effectLst/>
                        <a:latin typeface="+mn-lt"/>
                        <a:ea typeface="Calibri" panose="020F0502020204030204" pitchFamily="34" charset="0"/>
                        <a:cs typeface="Times New Roman" panose="02020603050405020304" pitchFamily="18" charset="0"/>
                      </a:endParaRPr>
                    </a:p>
                  </a:txBody>
                  <a:tcPr marL="0" marR="0" marT="0" marB="0" anchor="ctr"/>
                </a:tc>
                <a:tc gridSpan="2">
                  <a:txBody>
                    <a:bodyPr/>
                    <a:lstStyle/>
                    <a:p>
                      <a:pPr fontAlgn="base">
                        <a:lnSpc>
                          <a:spcPct val="107000"/>
                        </a:lnSpc>
                        <a:spcAft>
                          <a:spcPts val="0"/>
                        </a:spcAft>
                      </a:pPr>
                      <a:r>
                        <a:rPr lang="sk-SK" sz="1050" i="1" dirty="0" smtClean="0">
                          <a:effectLst/>
                          <a:latin typeface="+mn-lt"/>
                          <a:ea typeface="Calibri" panose="020F0502020204030204" pitchFamily="34" charset="0"/>
                          <a:cs typeface="Times New Roman" panose="02020603050405020304" pitchFamily="18" charset="0"/>
                        </a:rPr>
                        <a:t>Regionálni odborní poradcovia</a:t>
                      </a:r>
                      <a:endParaRPr lang="sk-SK" sz="1050" i="1" dirty="0">
                        <a:effectLst/>
                        <a:latin typeface="+mn-lt"/>
                        <a:ea typeface="Calibri" panose="020F0502020204030204" pitchFamily="34" charset="0"/>
                        <a:cs typeface="Times New Roman" panose="02020603050405020304" pitchFamily="18" charset="0"/>
                      </a:endParaRPr>
                    </a:p>
                  </a:txBody>
                  <a:tcPr marL="13978" marR="13978" marT="1941" marB="0"/>
                </a:tc>
                <a:tc hMerge="1">
                  <a:txBody>
                    <a:bodyPr/>
                    <a:lstStyle/>
                    <a:p>
                      <a:endParaRPr lang="sk-SK"/>
                    </a:p>
                  </a:txBody>
                  <a:tcPr/>
                </a:tc>
                <a:extLst>
                  <a:ext uri="{0D108BD9-81ED-4DB2-BD59-A6C34878D82A}">
                    <a16:rowId xmlns:a16="http://schemas.microsoft.com/office/drawing/2014/main" val="1810517541"/>
                  </a:ext>
                </a:extLst>
              </a:tr>
              <a:tr h="1552874">
                <a:tc>
                  <a:txBody>
                    <a:bodyPr/>
                    <a:lstStyle/>
                    <a:p>
                      <a:pPr algn="ctr" fontAlgn="base">
                        <a:lnSpc>
                          <a:spcPct val="107000"/>
                        </a:lnSpc>
                        <a:spcAft>
                          <a:spcPts val="0"/>
                        </a:spcAft>
                      </a:pPr>
                      <a:r>
                        <a:rPr lang="sk-SK" sz="1050" dirty="0" smtClean="0">
                          <a:effectLst/>
                          <a:latin typeface="+mn-lt"/>
                          <a:ea typeface="Calibri" panose="020F0502020204030204" pitchFamily="34" charset="0"/>
                          <a:cs typeface="Times New Roman" panose="02020603050405020304" pitchFamily="18" charset="0"/>
                        </a:rPr>
                        <a:t>6.</a:t>
                      </a:r>
                      <a:endParaRPr lang="sk-SK" sz="105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171450" indent="-171450" fontAlgn="base">
                        <a:lnSpc>
                          <a:spcPct val="107000"/>
                        </a:lnSpc>
                        <a:spcAft>
                          <a:spcPts val="0"/>
                        </a:spcAft>
                        <a:buFont typeface="Arial" panose="020B0604020202020204" pitchFamily="34" charset="0"/>
                        <a:buChar char="•"/>
                      </a:pPr>
                      <a:r>
                        <a:rPr lang="sk-SK" sz="1050" dirty="0" smtClean="0"/>
                        <a:t>Nespochybňujeme dôležitosť </a:t>
                      </a:r>
                      <a:r>
                        <a:rPr lang="sk-SK" sz="1050" baseline="0" dirty="0" smtClean="0"/>
                        <a:t> práce regionálnych odborných poradcov, </a:t>
                      </a:r>
                      <a:r>
                        <a:rPr lang="sk-SK" sz="1050" dirty="0" smtClean="0"/>
                        <a:t> naopak, ich činnosť je kľúčovou vzdelávacou a podpornou aktivitou pre včelárov.</a:t>
                      </a:r>
                    </a:p>
                    <a:p>
                      <a:pPr marL="438150" lvl="1" indent="-171450" fontAlgn="base">
                        <a:lnSpc>
                          <a:spcPct val="107000"/>
                        </a:lnSpc>
                        <a:spcAft>
                          <a:spcPts val="0"/>
                        </a:spcAft>
                        <a:buFont typeface="Courier New" panose="02070309020205020404" pitchFamily="49" charset="0"/>
                        <a:buChar char="o"/>
                      </a:pPr>
                      <a:r>
                        <a:rPr lang="sk-SK" sz="1050" dirty="0" smtClean="0"/>
                        <a:t> Otázky včelárov by mali byť zamerané primárne na regionálnych</a:t>
                      </a:r>
                      <a:r>
                        <a:rPr lang="sk-SK" sz="1050" baseline="0" dirty="0" smtClean="0"/>
                        <a:t> poradcov a nie na sekretariát</a:t>
                      </a: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tc>
                <a:tc>
                  <a:txBody>
                    <a:bodyPr/>
                    <a:lstStyle/>
                    <a:p>
                      <a:pPr marL="171450" marR="0" lvl="0" indent="-171450" algn="l" defTabSz="736656" rtl="0" eaLnBrk="1" fontAlgn="auto" latinLnBrk="0" hangingPunct="1">
                        <a:lnSpc>
                          <a:spcPct val="107000"/>
                        </a:lnSpc>
                        <a:spcBef>
                          <a:spcPts val="0"/>
                        </a:spcBef>
                        <a:spcAft>
                          <a:spcPts val="0"/>
                        </a:spcAft>
                        <a:buClrTx/>
                        <a:buSzTx/>
                        <a:buFont typeface="Arial" panose="020B0604020202020204" pitchFamily="34" charset="0"/>
                        <a:buChar char="•"/>
                        <a:tabLst/>
                        <a:defRPr/>
                      </a:pPr>
                      <a:r>
                        <a:rPr lang="sk-SK" sz="1050" dirty="0" smtClean="0"/>
                        <a:t>Odporúčame zdôrazniť členom, aby</a:t>
                      </a:r>
                      <a:r>
                        <a:rPr lang="sk-SK" sz="1050" baseline="0" dirty="0" smtClean="0"/>
                        <a:t> svoje otázky komunikovali prioritne cez regionálne organizácie (je možné, že bude potrebné podporiť ich informovanosť/vzdelávanie špeciálne v oblasti dotácií – napr. internými online školeniami</a:t>
                      </a:r>
                      <a:endParaRPr lang="sk-SK" sz="1050" dirty="0" smtClean="0"/>
                    </a:p>
                    <a:p>
                      <a:pPr marL="171450" marR="0" lvl="0" indent="-171450" algn="l" defTabSz="736656" rtl="0" eaLnBrk="1" fontAlgn="auto" latinLnBrk="0" hangingPunct="1">
                        <a:lnSpc>
                          <a:spcPct val="107000"/>
                        </a:lnSpc>
                        <a:spcBef>
                          <a:spcPts val="0"/>
                        </a:spcBef>
                        <a:spcAft>
                          <a:spcPts val="0"/>
                        </a:spcAft>
                        <a:buClrTx/>
                        <a:buSzTx/>
                        <a:buFont typeface="Arial" panose="020B0604020202020204" pitchFamily="34" charset="0"/>
                        <a:buChar char="•"/>
                        <a:tabLst/>
                        <a:defRPr/>
                      </a:pPr>
                      <a:r>
                        <a:rPr lang="sk-SK" sz="1050" dirty="0" smtClean="0"/>
                        <a:t>Ak existuje konsenzus, že ich paušálna sadzba je nastavená podľa počtu včelstiev (čo dáva zmysel </a:t>
                      </a:r>
                      <a:r>
                        <a:rPr lang="sk-SK" sz="1050" dirty="0" smtClean="0"/>
                        <a:t>         s </a:t>
                      </a:r>
                      <a:r>
                        <a:rPr lang="sk-SK" sz="1050" dirty="0" smtClean="0"/>
                        <a:t>ohľadom na množstvo práce), v tom prípade vypĺňanie a kontrola pracovného výkazu je zbytočnou administratívnou aktivitou. (Podľa zákona nie je vyžadované, aby zamestnanec pracujúci na základe dohody o pracovnej činnosti predkladal pracovný výkaz, ak na tom zamestnávateľ netrvá). Tento pracovný výkaz by dával zmysel, keby boli poradcovia hodnotení na základe skutočne odpracovaných hodín, kde by sa ale predpokladalo, že ich budú evidovať čestne podľa skutočnosti. </a:t>
                      </a:r>
                    </a:p>
                  </a:txBody>
                  <a:tcPr marL="13978" marR="13978" marT="1941" marB="0"/>
                </a:tc>
                <a:extLst>
                  <a:ext uri="{0D108BD9-81ED-4DB2-BD59-A6C34878D82A}">
                    <a16:rowId xmlns:a16="http://schemas.microsoft.com/office/drawing/2014/main" val="2593215246"/>
                  </a:ext>
                </a:extLst>
              </a:tr>
              <a:tr h="198620">
                <a:tc>
                  <a:txBody>
                    <a:bodyPr/>
                    <a:lstStyle/>
                    <a:p>
                      <a:pPr algn="ctr" fontAlgn="base">
                        <a:lnSpc>
                          <a:spcPct val="107000"/>
                        </a:lnSpc>
                        <a:spcAft>
                          <a:spcPts val="0"/>
                        </a:spcAft>
                      </a:pPr>
                      <a:endParaRPr lang="sk-SK" sz="1050" i="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l" defTabSz="736656" rtl="0" eaLnBrk="1" fontAlgn="base" latinLnBrk="0" hangingPunct="1">
                        <a:lnSpc>
                          <a:spcPct val="107000"/>
                        </a:lnSpc>
                        <a:spcBef>
                          <a:spcPts val="0"/>
                        </a:spcBef>
                        <a:spcAft>
                          <a:spcPts val="0"/>
                        </a:spcAft>
                        <a:buClrTx/>
                        <a:buSzTx/>
                        <a:buFont typeface="Courier New" panose="02070309020205020404" pitchFamily="49" charset="0"/>
                        <a:buNone/>
                        <a:tabLst/>
                        <a:defRPr/>
                      </a:pPr>
                      <a:r>
                        <a:rPr lang="sk-SK" sz="1050" i="1" dirty="0" smtClean="0"/>
                        <a:t>Záhradník</a:t>
                      </a:r>
                    </a:p>
                  </a:txBody>
                  <a:tcPr marL="13978" marR="13978" marT="1941" marB="0"/>
                </a:tc>
                <a:tc>
                  <a:txBody>
                    <a:bodyPr/>
                    <a:lstStyle/>
                    <a:p>
                      <a:pPr marL="180975" lvl="0" indent="-180975">
                        <a:lnSpc>
                          <a:spcPct val="107000"/>
                        </a:lnSpc>
                        <a:spcAft>
                          <a:spcPts val="0"/>
                        </a:spcAft>
                        <a:buFont typeface="Symbol" panose="05050102010706020507" pitchFamily="18" charset="2"/>
                        <a:buChar char=""/>
                      </a:pP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3979152684"/>
                  </a:ext>
                </a:extLst>
              </a:tr>
              <a:tr h="1897523">
                <a:tc>
                  <a:txBody>
                    <a:bodyPr/>
                    <a:lstStyle/>
                    <a:p>
                      <a:pPr algn="ctr" fontAlgn="base">
                        <a:lnSpc>
                          <a:spcPct val="107000"/>
                        </a:lnSpc>
                        <a:spcAft>
                          <a:spcPts val="0"/>
                        </a:spcAft>
                      </a:pPr>
                      <a:r>
                        <a:rPr lang="sk-SK" sz="1050" dirty="0" smtClean="0">
                          <a:effectLst/>
                          <a:latin typeface="+mn-lt"/>
                          <a:ea typeface="Calibri" panose="020F0502020204030204" pitchFamily="34" charset="0"/>
                          <a:cs typeface="Times New Roman" panose="02020603050405020304" pitchFamily="18" charset="0"/>
                        </a:rPr>
                        <a:t>7.</a:t>
                      </a:r>
                      <a:endParaRPr lang="sk-SK" sz="105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171450" marR="0" lvl="0" indent="-171450" algn="l" defTabSz="736656" rtl="0" eaLnBrk="1" fontAlgn="base" latinLnBrk="0" hangingPunct="1">
                        <a:lnSpc>
                          <a:spcPct val="107000"/>
                        </a:lnSpc>
                        <a:spcBef>
                          <a:spcPts val="0"/>
                        </a:spcBef>
                        <a:spcAft>
                          <a:spcPts val="0"/>
                        </a:spcAft>
                        <a:buClrTx/>
                        <a:buSzTx/>
                        <a:buFont typeface="Arial" panose="020B0604020202020204" pitchFamily="34" charset="0"/>
                        <a:buChar char="•"/>
                        <a:tabLst/>
                        <a:defRPr/>
                      </a:pPr>
                      <a:r>
                        <a:rPr lang="sk-SK" sz="1050" noProof="0" dirty="0" smtClean="0"/>
                        <a:t>Mzda zamestnanca</a:t>
                      </a:r>
                      <a:r>
                        <a:rPr lang="sk-SK" sz="1050" baseline="0" noProof="0" dirty="0" smtClean="0"/>
                        <a:t> je </a:t>
                      </a:r>
                      <a:r>
                        <a:rPr lang="sk-SK" sz="1050" noProof="0" dirty="0" smtClean="0"/>
                        <a:t>vzhľadom na lokalitu/požadované vzdelanie a zodpovednosti nadhodnotená (mala</a:t>
                      </a:r>
                      <a:r>
                        <a:rPr lang="sk-SK" sz="1050" baseline="0" noProof="0" dirty="0" smtClean="0"/>
                        <a:t> by sa pohybovať v rozpätí 900 – 1100 Euro)</a:t>
                      </a:r>
                    </a:p>
                    <a:p>
                      <a:pPr marL="171450" marR="0" lvl="0" indent="-171450" algn="l" defTabSz="736656" rtl="0" eaLnBrk="1" fontAlgn="base" latinLnBrk="0" hangingPunct="1">
                        <a:lnSpc>
                          <a:spcPct val="107000"/>
                        </a:lnSpc>
                        <a:spcBef>
                          <a:spcPts val="0"/>
                        </a:spcBef>
                        <a:spcAft>
                          <a:spcPts val="0"/>
                        </a:spcAft>
                        <a:buClrTx/>
                        <a:buSzTx/>
                        <a:buFont typeface="Arial" panose="020B0604020202020204" pitchFamily="34" charset="0"/>
                        <a:buChar char="•"/>
                        <a:tabLst/>
                        <a:defRPr/>
                      </a:pPr>
                      <a:r>
                        <a:rPr lang="sk-SK" sz="1050" baseline="0" noProof="0" dirty="0" smtClean="0"/>
                        <a:t>Z viacerých dôvodov je otázna potreba zamestnanca na plný úväzok</a:t>
                      </a:r>
                    </a:p>
                    <a:p>
                      <a:pPr marL="358775" marR="0" lvl="0" indent="-176213" algn="l" defTabSz="736656" rtl="0" eaLnBrk="1" fontAlgn="base" latinLnBrk="0" hangingPunct="1">
                        <a:lnSpc>
                          <a:spcPct val="107000"/>
                        </a:lnSpc>
                        <a:spcBef>
                          <a:spcPts val="0"/>
                        </a:spcBef>
                        <a:spcAft>
                          <a:spcPts val="0"/>
                        </a:spcAft>
                        <a:buClrTx/>
                        <a:buSzTx/>
                        <a:buFont typeface="Courier New" panose="02070309020205020404" pitchFamily="49" charset="0"/>
                        <a:buChar char="o"/>
                        <a:tabLst/>
                        <a:defRPr/>
                      </a:pPr>
                      <a:r>
                        <a:rPr lang="sk-SK" sz="1050" noProof="0" dirty="0" smtClean="0"/>
                        <a:t>Kosenie – potreba vyhodnotiť ako často je potrebné a reálne aj vykonávané na akej časti</a:t>
                      </a:r>
                      <a:r>
                        <a:rPr lang="sk-SK" sz="1050" baseline="0" noProof="0" dirty="0" smtClean="0"/>
                        <a:t> areálu </a:t>
                      </a:r>
                    </a:p>
                    <a:p>
                      <a:pPr marL="358775" marR="0" lvl="0" indent="-176213" algn="l" defTabSz="736656" rtl="0" eaLnBrk="1" fontAlgn="base" latinLnBrk="0" hangingPunct="1">
                        <a:lnSpc>
                          <a:spcPct val="107000"/>
                        </a:lnSpc>
                        <a:spcBef>
                          <a:spcPts val="0"/>
                        </a:spcBef>
                        <a:spcAft>
                          <a:spcPts val="0"/>
                        </a:spcAft>
                        <a:buClrTx/>
                        <a:buSzTx/>
                        <a:buFont typeface="Courier New" panose="02070309020205020404" pitchFamily="49" charset="0"/>
                        <a:buChar char="o"/>
                        <a:tabLst/>
                        <a:defRPr/>
                      </a:pPr>
                      <a:r>
                        <a:rPr lang="sk-SK" sz="1050" baseline="0" noProof="0" dirty="0" smtClean="0"/>
                        <a:t>Je otázne, či by táto služba nemala byť zabezpečovaná nájomníkmi včelárskej </a:t>
                      </a:r>
                      <a:r>
                        <a:rPr lang="sk-SK" sz="1050" baseline="0" noProof="0" dirty="0" err="1" smtClean="0"/>
                        <a:t>paseky</a:t>
                      </a:r>
                      <a:r>
                        <a:rPr lang="sk-SK" sz="1050" baseline="0" noProof="0" dirty="0" smtClean="0"/>
                        <a:t> v Kráľovej pri Senci</a:t>
                      </a:r>
                    </a:p>
                    <a:p>
                      <a:pPr marL="358775" marR="0" lvl="0" indent="-176213" algn="l" defTabSz="736656" rtl="0" eaLnBrk="1" fontAlgn="base" latinLnBrk="0" hangingPunct="1">
                        <a:lnSpc>
                          <a:spcPct val="107000"/>
                        </a:lnSpc>
                        <a:spcBef>
                          <a:spcPts val="0"/>
                        </a:spcBef>
                        <a:spcAft>
                          <a:spcPts val="0"/>
                        </a:spcAft>
                        <a:buClrTx/>
                        <a:buSzTx/>
                        <a:buFont typeface="Courier New" panose="02070309020205020404" pitchFamily="49" charset="0"/>
                        <a:buChar char="o"/>
                        <a:tabLst/>
                        <a:defRPr/>
                      </a:pPr>
                      <a:r>
                        <a:rPr lang="sk-SK" sz="1050" baseline="0" noProof="0" dirty="0" smtClean="0"/>
                        <a:t>V rozsahu tohto personálneho auditu nedokážeme posúdiť  kvalitu/pravidelnosť vykonávaných prác zamestnancom – zachytili sme názory </a:t>
                      </a:r>
                      <a:r>
                        <a:rPr lang="sk-SK" sz="1050" baseline="0" noProof="0" dirty="0" err="1" smtClean="0"/>
                        <a:t>poukazujúce</a:t>
                      </a:r>
                      <a:r>
                        <a:rPr lang="sk-SK" sz="1050" baseline="0" noProof="0" dirty="0" smtClean="0"/>
                        <a:t> na nedostatočnosť</a:t>
                      </a:r>
                      <a:endParaRPr lang="sk-SK" sz="1050" noProof="0" dirty="0" smtClean="0"/>
                    </a:p>
                  </a:txBody>
                  <a:tcPr marL="13978" marR="13978" marT="1941" marB="0"/>
                </a:tc>
                <a:tc>
                  <a:txBody>
                    <a:bodyPr/>
                    <a:lstStyle/>
                    <a:p>
                      <a:pPr marL="171450" lvl="0" indent="-171450" algn="l" defTabSz="736656" rtl="0" eaLnBrk="1" latinLnBrk="0" hangingPunct="1">
                        <a:lnSpc>
                          <a:spcPct val="100000"/>
                        </a:lnSpc>
                        <a:spcBef>
                          <a:spcPts val="0"/>
                        </a:spcBef>
                        <a:spcAft>
                          <a:spcPts val="0"/>
                        </a:spcAft>
                        <a:buFont typeface="Arial" panose="020B0604020202020204" pitchFamily="34" charset="0"/>
                        <a:buChar char="•"/>
                      </a:pPr>
                      <a:r>
                        <a:rPr lang="sk-SK" sz="1050" b="0" kern="1200" noProof="0" dirty="0" smtClean="0">
                          <a:solidFill>
                            <a:schemeClr val="tx1"/>
                          </a:solidFill>
                          <a:effectLst/>
                          <a:latin typeface="+mn-lt"/>
                          <a:ea typeface="Calibri" panose="020F0502020204030204" pitchFamily="34" charset="0"/>
                          <a:cs typeface="Times New Roman" panose="02020603050405020304" pitchFamily="18" charset="0"/>
                        </a:rPr>
                        <a:t>Pokúsiť sa preniesť zodpovednosť za kosenie/správu areálu na nájomníkov</a:t>
                      </a:r>
                      <a:r>
                        <a:rPr lang="sk-SK" sz="1050" b="0" kern="1200" baseline="0" noProof="0" dirty="0" smtClean="0">
                          <a:solidFill>
                            <a:schemeClr val="tx1"/>
                          </a:solidFill>
                          <a:effectLst/>
                          <a:latin typeface="+mn-lt"/>
                          <a:ea typeface="Calibri" panose="020F0502020204030204" pitchFamily="34" charset="0"/>
                          <a:cs typeface="Times New Roman" panose="02020603050405020304" pitchFamily="18" charset="0"/>
                        </a:rPr>
                        <a:t> </a:t>
                      </a:r>
                      <a:r>
                        <a:rPr lang="sk-SK" sz="1050" b="0" kern="1200" noProof="0" dirty="0" smtClean="0">
                          <a:solidFill>
                            <a:schemeClr val="tx1"/>
                          </a:solidFill>
                          <a:effectLst/>
                          <a:latin typeface="+mn-lt"/>
                          <a:ea typeface="Calibri" panose="020F0502020204030204" pitchFamily="34" charset="0"/>
                          <a:cs typeface="Times New Roman" panose="02020603050405020304" pitchFamily="18" charset="0"/>
                        </a:rPr>
                        <a:t>– otvoriť existujúce nájomné zmluvy a preskúmať ich výhodnosť pre SZV</a:t>
                      </a:r>
                    </a:p>
                    <a:p>
                      <a:pPr marL="171450" lvl="0" indent="-171450" algn="l" defTabSz="736656" rtl="0" eaLnBrk="1" latinLnBrk="0" hangingPunct="1">
                        <a:lnSpc>
                          <a:spcPct val="100000"/>
                        </a:lnSpc>
                        <a:spcBef>
                          <a:spcPts val="0"/>
                        </a:spcBef>
                        <a:spcAft>
                          <a:spcPts val="0"/>
                        </a:spcAft>
                        <a:buFont typeface="Arial" panose="020B0604020202020204" pitchFamily="34" charset="0"/>
                        <a:buChar char="•"/>
                      </a:pPr>
                      <a:r>
                        <a:rPr lang="sk-SK" sz="1050" b="0" kern="1200" noProof="0" dirty="0" smtClean="0">
                          <a:solidFill>
                            <a:schemeClr val="tx1"/>
                          </a:solidFill>
                          <a:effectLst/>
                          <a:latin typeface="+mn-lt"/>
                          <a:ea typeface="Calibri" panose="020F0502020204030204" pitchFamily="34" charset="0"/>
                          <a:cs typeface="Times New Roman" panose="02020603050405020304" pitchFamily="18" charset="0"/>
                        </a:rPr>
                        <a:t>Alternatívne nahradiť pracovníka na plný úväzok </a:t>
                      </a:r>
                      <a:r>
                        <a:rPr lang="sk-SK" sz="1050" b="0" kern="1200" noProof="0" dirty="0" err="1" smtClean="0">
                          <a:solidFill>
                            <a:schemeClr val="tx1"/>
                          </a:solidFill>
                          <a:effectLst/>
                          <a:latin typeface="+mn-lt"/>
                          <a:ea typeface="Calibri" panose="020F0502020204030204" pitchFamily="34" charset="0"/>
                          <a:cs typeface="Times New Roman" panose="02020603050405020304" pitchFamily="18" charset="0"/>
                        </a:rPr>
                        <a:t>dohodárom</a:t>
                      </a:r>
                      <a:r>
                        <a:rPr lang="sk-SK" sz="1050" b="0" kern="1200" noProof="0" dirty="0" smtClean="0">
                          <a:solidFill>
                            <a:schemeClr val="tx1"/>
                          </a:solidFill>
                          <a:effectLst/>
                          <a:latin typeface="+mn-lt"/>
                          <a:ea typeface="Calibri" panose="020F0502020204030204" pitchFamily="34" charset="0"/>
                          <a:cs typeface="Times New Roman" panose="02020603050405020304" pitchFamily="18" charset="0"/>
                        </a:rPr>
                        <a:t> s presne dohodnutými povinnosťami a periodicitou</a:t>
                      </a:r>
                    </a:p>
                    <a:p>
                      <a:pPr marL="171450" lvl="0" indent="-171450" algn="l" defTabSz="736656" rtl="0" eaLnBrk="1" latinLnBrk="0" hangingPunct="1">
                        <a:lnSpc>
                          <a:spcPct val="100000"/>
                        </a:lnSpc>
                        <a:spcBef>
                          <a:spcPts val="0"/>
                        </a:spcBef>
                        <a:spcAft>
                          <a:spcPts val="0"/>
                        </a:spcAft>
                        <a:buFont typeface="Arial" panose="020B0604020202020204" pitchFamily="34" charset="0"/>
                        <a:buChar char="•"/>
                      </a:pPr>
                      <a:r>
                        <a:rPr lang="sk-SK" sz="1050" b="0" kern="1200" noProof="0" dirty="0" smtClean="0">
                          <a:solidFill>
                            <a:schemeClr val="tx1"/>
                          </a:solidFill>
                          <a:effectLst/>
                          <a:latin typeface="+mn-lt"/>
                          <a:ea typeface="Calibri" panose="020F0502020204030204" pitchFamily="34" charset="0"/>
                          <a:cs typeface="Times New Roman" panose="02020603050405020304" pitchFamily="18" charset="0"/>
                        </a:rPr>
                        <a:t>Vykonávať kontrolu, resp. overiť výkon a výsledok aktivít</a:t>
                      </a:r>
                    </a:p>
                    <a:p>
                      <a:pPr marL="171450" lvl="0" indent="-171450" algn="l" defTabSz="736656" rtl="0" eaLnBrk="1" latinLnBrk="0" hangingPunct="1">
                        <a:lnSpc>
                          <a:spcPct val="100000"/>
                        </a:lnSpc>
                        <a:spcBef>
                          <a:spcPts val="0"/>
                        </a:spcBef>
                        <a:spcAft>
                          <a:spcPts val="0"/>
                        </a:spcAft>
                        <a:buFont typeface="Arial" panose="020B0604020202020204" pitchFamily="34" charset="0"/>
                        <a:buChar char="•"/>
                      </a:pPr>
                      <a:r>
                        <a:rPr lang="sk-SK" sz="1050" b="0" kern="1200" noProof="0" dirty="0" smtClean="0">
                          <a:solidFill>
                            <a:schemeClr val="tx1"/>
                          </a:solidFill>
                          <a:effectLst/>
                          <a:latin typeface="+mn-lt"/>
                          <a:ea typeface="Calibri" panose="020F0502020204030204" pitchFamily="34" charset="0"/>
                          <a:cs typeface="Times New Roman" panose="02020603050405020304" pitchFamily="18" charset="0"/>
                        </a:rPr>
                        <a:t>Zveriť špeciálne kosenie areálu na Svrčej ulici v Bratislave miestnemu </a:t>
                      </a:r>
                      <a:r>
                        <a:rPr lang="sk-SK" sz="1050" b="0" kern="1200" noProof="0" dirty="0" err="1" smtClean="0">
                          <a:solidFill>
                            <a:schemeClr val="tx1"/>
                          </a:solidFill>
                          <a:effectLst/>
                          <a:latin typeface="+mn-lt"/>
                          <a:ea typeface="Calibri" panose="020F0502020204030204" pitchFamily="34" charset="0"/>
                          <a:cs typeface="Times New Roman" panose="02020603050405020304" pitchFamily="18" charset="0"/>
                        </a:rPr>
                        <a:t>dohodárovi</a:t>
                      </a:r>
                      <a:r>
                        <a:rPr lang="sk-SK" sz="1050" b="0" kern="1200" noProof="0" dirty="0" smtClean="0">
                          <a:solidFill>
                            <a:schemeClr val="tx1"/>
                          </a:solidFill>
                          <a:effectLst/>
                          <a:latin typeface="+mn-lt"/>
                          <a:ea typeface="Calibri" panose="020F0502020204030204" pitchFamily="34" charset="0"/>
                          <a:cs typeface="Times New Roman" panose="02020603050405020304" pitchFamily="18" charset="0"/>
                        </a:rPr>
                        <a:t>. Toto za predpokladu, že sa SZV nebude zamýšľať nad efektívnejším využitím priestoru/areálu, než má momentálne</a:t>
                      </a:r>
                    </a:p>
                    <a:p>
                      <a:pPr marL="180975" lvl="0" indent="-180975">
                        <a:lnSpc>
                          <a:spcPct val="107000"/>
                        </a:lnSpc>
                        <a:spcAft>
                          <a:spcPts val="0"/>
                        </a:spcAft>
                        <a:buFont typeface="Symbol" panose="05050102010706020507" pitchFamily="18" charset="2"/>
                        <a:buChar char=""/>
                      </a:pP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3745133850"/>
                  </a:ext>
                </a:extLst>
              </a:tr>
            </a:tbl>
          </a:graphicData>
        </a:graphic>
      </p:graphicFrame>
      <p:sp>
        <p:nvSpPr>
          <p:cNvPr id="55" name="Title 4">
            <a:extLst>
              <a:ext uri="{FF2B5EF4-FFF2-40B4-BE49-F238E27FC236}">
                <a16:creationId xmlns:a16="http://schemas.microsoft.com/office/drawing/2014/main" id="{854E20F1-453B-444B-8211-30204900B47F}"/>
              </a:ext>
            </a:extLst>
          </p:cNvPr>
          <p:cNvSpPr>
            <a:spLocks noGrp="1"/>
          </p:cNvSpPr>
          <p:nvPr>
            <p:ph type="title"/>
          </p:nvPr>
        </p:nvSpPr>
        <p:spPr>
          <a:xfrm>
            <a:off x="718028" y="176120"/>
            <a:ext cx="9432508" cy="418517"/>
          </a:xfrm>
        </p:spPr>
        <p:txBody>
          <a:bodyPr/>
          <a:lstStyle/>
          <a:p>
            <a:r>
              <a:rPr lang="sk-SK" sz="1800" dirty="0"/>
              <a:t>Popis súčasného stavu, identifikácia nedostatkov a návrh odporúčaní</a:t>
            </a:r>
          </a:p>
        </p:txBody>
      </p:sp>
    </p:spTree>
    <p:extLst>
      <p:ext uri="{BB962C8B-B14F-4D97-AF65-F5344CB8AC3E}">
        <p14:creationId xmlns:p14="http://schemas.microsoft.com/office/powerpoint/2010/main" val="909436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277" y="509262"/>
            <a:ext cx="11076923" cy="461665"/>
          </a:xfrm>
        </p:spPr>
        <p:txBody>
          <a:bodyPr/>
          <a:lstStyle/>
          <a:p>
            <a:r>
              <a:rPr lang="sk-SK" dirty="0" smtClean="0"/>
              <a:t>Nadčasy</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046010594"/>
              </p:ext>
            </p:extLst>
          </p:nvPr>
        </p:nvGraphicFramePr>
        <p:xfrm>
          <a:off x="558276" y="1016914"/>
          <a:ext cx="10118960" cy="3657600"/>
        </p:xfrm>
        <a:graphic>
          <a:graphicData uri="http://schemas.openxmlformats.org/drawingml/2006/table">
            <a:tbl>
              <a:tblPr>
                <a:tableStyleId>{5940675A-B579-460E-94D1-54222C63F5DA}</a:tableStyleId>
              </a:tblPr>
              <a:tblGrid>
                <a:gridCol w="4303467">
                  <a:extLst>
                    <a:ext uri="{9D8B030D-6E8A-4147-A177-3AD203B41FA5}">
                      <a16:colId xmlns:a16="http://schemas.microsoft.com/office/drawing/2014/main" val="1650227980"/>
                    </a:ext>
                  </a:extLst>
                </a:gridCol>
                <a:gridCol w="5815493">
                  <a:extLst>
                    <a:ext uri="{9D8B030D-6E8A-4147-A177-3AD203B41FA5}">
                      <a16:colId xmlns:a16="http://schemas.microsoft.com/office/drawing/2014/main" val="849336079"/>
                    </a:ext>
                  </a:extLst>
                </a:gridCol>
              </a:tblGrid>
              <a:tr h="345349">
                <a:tc>
                  <a:txBody>
                    <a:bodyPr/>
                    <a:lstStyle/>
                    <a:p>
                      <a:pPr algn="l" fontAlgn="b"/>
                      <a:r>
                        <a:rPr lang="en-GB" sz="2400" u="none" strike="noStrike" dirty="0" err="1" smtClean="0">
                          <a:solidFill>
                            <a:schemeClr val="bg1"/>
                          </a:solidFill>
                          <a:effectLst/>
                        </a:rPr>
                        <a:t>Zamestnanci</a:t>
                      </a:r>
                      <a:endParaRPr lang="en-GB" sz="2400" b="1" i="0" u="none" strike="noStrike" dirty="0">
                        <a:solidFill>
                          <a:schemeClr val="bg1"/>
                        </a:solidFill>
                        <a:effectLst/>
                        <a:latin typeface="Calibri" panose="020F0502020204030204" pitchFamily="34" charset="0"/>
                      </a:endParaRPr>
                    </a:p>
                  </a:txBody>
                  <a:tcPr marL="0" marR="0" marT="0" marB="0" anchor="b">
                    <a:solidFill>
                      <a:schemeClr val="accent1"/>
                    </a:solidFill>
                  </a:tcPr>
                </a:tc>
                <a:tc>
                  <a:txBody>
                    <a:bodyPr/>
                    <a:lstStyle/>
                    <a:p>
                      <a:pPr algn="l" fontAlgn="b"/>
                      <a:r>
                        <a:rPr lang="en-GB" sz="2400" u="none" strike="noStrike" dirty="0" err="1" smtClean="0">
                          <a:solidFill>
                            <a:schemeClr val="bg1"/>
                          </a:solidFill>
                          <a:effectLst/>
                        </a:rPr>
                        <a:t>Nadčasy</a:t>
                      </a:r>
                      <a:r>
                        <a:rPr lang="en-GB" sz="2400" u="none" strike="noStrike" dirty="0" smtClean="0">
                          <a:solidFill>
                            <a:schemeClr val="bg1"/>
                          </a:solidFill>
                          <a:effectLst/>
                        </a:rPr>
                        <a:t> </a:t>
                      </a:r>
                      <a:r>
                        <a:rPr lang="en-GB" sz="2400" u="none" strike="noStrike" dirty="0">
                          <a:solidFill>
                            <a:schemeClr val="bg1"/>
                          </a:solidFill>
                          <a:effectLst/>
                        </a:rPr>
                        <a:t>2023 (10 </a:t>
                      </a:r>
                      <a:r>
                        <a:rPr lang="en-GB" sz="2400" u="none" strike="noStrike" dirty="0" err="1">
                          <a:solidFill>
                            <a:schemeClr val="bg1"/>
                          </a:solidFill>
                          <a:effectLst/>
                        </a:rPr>
                        <a:t>mesiacov</a:t>
                      </a:r>
                      <a:r>
                        <a:rPr lang="en-GB" sz="2400" u="none" strike="noStrike" dirty="0">
                          <a:solidFill>
                            <a:schemeClr val="bg1"/>
                          </a:solidFill>
                          <a:effectLst/>
                        </a:rPr>
                        <a:t>)</a:t>
                      </a:r>
                      <a:endParaRPr lang="en-GB" sz="2400" b="1" i="0" u="none" strike="noStrike" dirty="0">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233032982"/>
                  </a:ext>
                </a:extLst>
              </a:tr>
              <a:tr h="345349">
                <a:tc>
                  <a:txBody>
                    <a:bodyPr/>
                    <a:lstStyle/>
                    <a:p>
                      <a:pPr algn="l" fontAlgn="b"/>
                      <a:r>
                        <a:rPr lang="en-GB" sz="2400" u="none" strike="noStrike" dirty="0" err="1">
                          <a:effectLst/>
                        </a:rPr>
                        <a:t>Čápek</a:t>
                      </a:r>
                      <a:r>
                        <a:rPr lang="en-GB" sz="2400" u="none" strike="noStrike" dirty="0">
                          <a:effectLst/>
                        </a:rPr>
                        <a:t> Jozef</a:t>
                      </a:r>
                      <a:endParaRPr lang="en-GB" sz="2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2400" u="none" strike="noStrike">
                          <a:effectLst/>
                        </a:rPr>
                        <a:t>219,15</a:t>
                      </a:r>
                      <a:endParaRPr lang="en-GB"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37709162"/>
                  </a:ext>
                </a:extLst>
              </a:tr>
              <a:tr h="345349">
                <a:tc>
                  <a:txBody>
                    <a:bodyPr/>
                    <a:lstStyle/>
                    <a:p>
                      <a:pPr algn="l" fontAlgn="b"/>
                      <a:r>
                        <a:rPr lang="en-GB" sz="2400" u="none" strike="noStrike" dirty="0" err="1">
                          <a:effectLst/>
                        </a:rPr>
                        <a:t>Kalnassyová</a:t>
                      </a:r>
                      <a:r>
                        <a:rPr lang="en-GB" sz="2400" u="none" strike="noStrike" dirty="0">
                          <a:effectLst/>
                        </a:rPr>
                        <a:t> Nikola </a:t>
                      </a:r>
                      <a:endParaRPr lang="en-GB" sz="2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2400" u="none" strike="noStrike" dirty="0">
                          <a:effectLst/>
                        </a:rPr>
                        <a:t>48,95</a:t>
                      </a:r>
                      <a:endParaRPr lang="en-GB"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68862337"/>
                  </a:ext>
                </a:extLst>
              </a:tr>
              <a:tr h="345349">
                <a:tc>
                  <a:txBody>
                    <a:bodyPr/>
                    <a:lstStyle/>
                    <a:p>
                      <a:pPr algn="l" fontAlgn="b"/>
                      <a:r>
                        <a:rPr lang="en-GB" sz="2400" u="none" strike="noStrike">
                          <a:effectLst/>
                        </a:rPr>
                        <a:t>Píšová Zuzana</a:t>
                      </a:r>
                      <a:endParaRPr lang="en-GB" sz="2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400" u="none" strike="noStrike" dirty="0">
                          <a:effectLst/>
                        </a:rPr>
                        <a:t>40,3</a:t>
                      </a:r>
                      <a:endParaRPr lang="en-GB"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78672866"/>
                  </a:ext>
                </a:extLst>
              </a:tr>
              <a:tr h="345349">
                <a:tc>
                  <a:txBody>
                    <a:bodyPr/>
                    <a:lstStyle/>
                    <a:p>
                      <a:pPr algn="l" fontAlgn="b"/>
                      <a:r>
                        <a:rPr lang="en-GB" sz="2400" u="none" strike="noStrike">
                          <a:effectLst/>
                        </a:rPr>
                        <a:t>Dominika Kanková</a:t>
                      </a:r>
                      <a:endParaRPr lang="en-GB" sz="2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400" u="none" strike="noStrike" dirty="0">
                          <a:effectLst/>
                        </a:rPr>
                        <a:t>0</a:t>
                      </a:r>
                      <a:endParaRPr lang="en-GB"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42926360"/>
                  </a:ext>
                </a:extLst>
              </a:tr>
              <a:tr h="345349">
                <a:tc>
                  <a:txBody>
                    <a:bodyPr/>
                    <a:lstStyle/>
                    <a:p>
                      <a:pPr algn="l" fontAlgn="b"/>
                      <a:r>
                        <a:rPr lang="en-GB" sz="2400" u="none" strike="noStrike">
                          <a:effectLst/>
                        </a:rPr>
                        <a:t>Dana Klúčiková</a:t>
                      </a:r>
                      <a:endParaRPr lang="en-GB" sz="2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400" u="none" strike="noStrike" dirty="0">
                          <a:effectLst/>
                        </a:rPr>
                        <a:t>116,1</a:t>
                      </a:r>
                      <a:endParaRPr lang="en-GB"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93875424"/>
                  </a:ext>
                </a:extLst>
              </a:tr>
              <a:tr h="345349">
                <a:tc>
                  <a:txBody>
                    <a:bodyPr/>
                    <a:lstStyle/>
                    <a:p>
                      <a:pPr algn="l" fontAlgn="b"/>
                      <a:r>
                        <a:rPr lang="en-GB" sz="2400" u="none" strike="noStrike">
                          <a:effectLst/>
                        </a:rPr>
                        <a:t>Tomáš Domény</a:t>
                      </a:r>
                      <a:endParaRPr lang="en-GB" sz="2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400" u="none" strike="noStrike" dirty="0">
                          <a:effectLst/>
                        </a:rPr>
                        <a:t>0</a:t>
                      </a:r>
                      <a:endParaRPr lang="en-GB"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57951599"/>
                  </a:ext>
                </a:extLst>
              </a:tr>
              <a:tr h="345349">
                <a:tc>
                  <a:txBody>
                    <a:bodyPr/>
                    <a:lstStyle/>
                    <a:p>
                      <a:pPr algn="l" fontAlgn="b"/>
                      <a:r>
                        <a:rPr lang="en-GB" sz="2400" u="none" strike="noStrike">
                          <a:effectLst/>
                        </a:rPr>
                        <a:t>Lásková Vladimíra</a:t>
                      </a:r>
                      <a:endParaRPr lang="en-GB" sz="2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400" u="none" strike="noStrike" dirty="0">
                          <a:effectLst/>
                        </a:rPr>
                        <a:t>115,55</a:t>
                      </a:r>
                      <a:endParaRPr lang="en-GB"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20564676"/>
                  </a:ext>
                </a:extLst>
              </a:tr>
              <a:tr h="345349">
                <a:tc>
                  <a:txBody>
                    <a:bodyPr/>
                    <a:lstStyle/>
                    <a:p>
                      <a:pPr algn="l" fontAlgn="b"/>
                      <a:r>
                        <a:rPr lang="en-GB" sz="2400" u="none" strike="noStrike">
                          <a:effectLst/>
                        </a:rPr>
                        <a:t>Duffeková Terézia</a:t>
                      </a:r>
                      <a:endParaRPr lang="en-GB" sz="2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400" u="none" strike="noStrike" dirty="0">
                          <a:effectLst/>
                        </a:rPr>
                        <a:t>113,75</a:t>
                      </a:r>
                      <a:endParaRPr lang="en-GB"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59684607"/>
                  </a:ext>
                </a:extLst>
              </a:tr>
              <a:tr h="345349">
                <a:tc>
                  <a:txBody>
                    <a:bodyPr/>
                    <a:lstStyle/>
                    <a:p>
                      <a:pPr algn="l" fontAlgn="b"/>
                      <a:r>
                        <a:rPr lang="en-GB" sz="2400" u="none" strike="noStrike">
                          <a:effectLst/>
                        </a:rPr>
                        <a:t>Holečková Anna</a:t>
                      </a:r>
                      <a:endParaRPr lang="en-GB" sz="2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400" u="none" strike="noStrike" dirty="0">
                          <a:effectLst/>
                        </a:rPr>
                        <a:t>167,55</a:t>
                      </a:r>
                      <a:endParaRPr lang="en-GB"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30802167"/>
                  </a:ext>
                </a:extLst>
              </a:tr>
            </a:tbl>
          </a:graphicData>
        </a:graphic>
      </p:graphicFrame>
      <p:sp>
        <p:nvSpPr>
          <p:cNvPr id="3" name="Rectangle 2"/>
          <p:cNvSpPr/>
          <p:nvPr/>
        </p:nvSpPr>
        <p:spPr>
          <a:xfrm>
            <a:off x="558276" y="5052290"/>
            <a:ext cx="10340633" cy="1384995"/>
          </a:xfrm>
          <a:prstGeom prst="rect">
            <a:avLst/>
          </a:prstGeom>
        </p:spPr>
        <p:txBody>
          <a:bodyPr wrap="square">
            <a:spAutoFit/>
          </a:bodyPr>
          <a:lstStyle/>
          <a:p>
            <a:pPr marL="171450" indent="-171450">
              <a:spcAft>
                <a:spcPts val="0"/>
              </a:spcAft>
              <a:buFont typeface="Arial" panose="020B0604020202020204" pitchFamily="34" charset="0"/>
              <a:buChar char="•"/>
            </a:pPr>
            <a:r>
              <a:rPr lang="sk-SK" sz="1400" dirty="0" smtClean="0"/>
              <a:t>Z uvedeného prehľadu je zrejmé, že nadčasy, resp. využívanie konta pracovného času nie je medzi zamestnancami rovnomerné</a:t>
            </a:r>
          </a:p>
          <a:p>
            <a:pPr marL="171450" indent="-171450">
              <a:spcAft>
                <a:spcPts val="0"/>
              </a:spcAft>
              <a:buFont typeface="Arial" panose="020B0604020202020204" pitchFamily="34" charset="0"/>
              <a:buChar char="•"/>
            </a:pPr>
            <a:r>
              <a:rPr lang="sk-SK" sz="1400" dirty="0" smtClean="0"/>
              <a:t>Z pohľadu dosiahnutia efektivity nákladov na vynakladanú prácu, ale zároveň aj podpory </a:t>
            </a:r>
            <a:r>
              <a:rPr lang="sk-SK" sz="1400" dirty="0"/>
              <a:t>rovnováhy medzi pracovným a súkromným </a:t>
            </a:r>
            <a:r>
              <a:rPr lang="sk-SK" sz="1400" dirty="0" smtClean="0"/>
              <a:t>životom je dôležité sa sústrediť na </a:t>
            </a:r>
            <a:r>
              <a:rPr lang="sk-SK" sz="1400" b="1" dirty="0" smtClean="0"/>
              <a:t>minimalizácia </a:t>
            </a:r>
            <a:r>
              <a:rPr lang="sk-SK" sz="1400" b="1" dirty="0"/>
              <a:t>nadčasov a práce cez víkendy</a:t>
            </a:r>
            <a:r>
              <a:rPr lang="sk-SK" sz="1400" dirty="0"/>
              <a:t>, ak to nie je absolútne nevyhnutné, a </a:t>
            </a:r>
            <a:r>
              <a:rPr lang="sk-SK" sz="1400" b="1" dirty="0"/>
              <a:t>stanovenie jasných hraníc pre </a:t>
            </a:r>
            <a:r>
              <a:rPr lang="sk-SK" sz="1400" b="1" dirty="0" smtClean="0"/>
              <a:t>komunikáciu s členmi SZV </a:t>
            </a:r>
            <a:r>
              <a:rPr lang="sk-SK" sz="1400" b="1" dirty="0"/>
              <a:t>mimo </a:t>
            </a:r>
            <a:r>
              <a:rPr lang="sk-SK" sz="1400" b="1" dirty="0" smtClean="0"/>
              <a:t>pracovného času</a:t>
            </a:r>
            <a:endParaRPr lang="sk-SK" sz="1400" dirty="0"/>
          </a:p>
          <a:p>
            <a:endParaRPr lang="en-GB" sz="1400" dirty="0"/>
          </a:p>
        </p:txBody>
      </p:sp>
      <p:sp>
        <p:nvSpPr>
          <p:cNvPr id="4" name="TextBox 3"/>
          <p:cNvSpPr txBox="1"/>
          <p:nvPr/>
        </p:nvSpPr>
        <p:spPr>
          <a:xfrm>
            <a:off x="558276" y="4743784"/>
            <a:ext cx="3450305" cy="239236"/>
          </a:xfrm>
          <a:prstGeom prst="rect">
            <a:avLst/>
          </a:prstGeom>
          <a:noFill/>
        </p:spPr>
        <p:txBody>
          <a:bodyPr wrap="none" lIns="0" tIns="0" rIns="0" bIns="0" rtlCol="0">
            <a:noAutofit/>
          </a:bodyPr>
          <a:lstStyle/>
          <a:p>
            <a:pPr algn="l"/>
            <a:r>
              <a:rPr lang="sk-SK" sz="1100" dirty="0" smtClean="0"/>
              <a:t>Zdroj: interný prehľad o dochádzke zamestnancov</a:t>
            </a:r>
            <a:endParaRPr lang="sk-SK" sz="1100" dirty="0"/>
          </a:p>
        </p:txBody>
      </p:sp>
    </p:spTree>
    <p:extLst>
      <p:ext uri="{BB962C8B-B14F-4D97-AF65-F5344CB8AC3E}">
        <p14:creationId xmlns:p14="http://schemas.microsoft.com/office/powerpoint/2010/main" val="7658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53"/>
          <p:cNvGraphicFramePr>
            <a:graphicFrameLocks noGrp="1"/>
          </p:cNvGraphicFramePr>
          <p:nvPr>
            <p:extLst>
              <p:ext uri="{D42A27DB-BD31-4B8C-83A1-F6EECF244321}">
                <p14:modId xmlns:p14="http://schemas.microsoft.com/office/powerpoint/2010/main" val="571634528"/>
              </p:ext>
            </p:extLst>
          </p:nvPr>
        </p:nvGraphicFramePr>
        <p:xfrm>
          <a:off x="696684" y="751829"/>
          <a:ext cx="11061207" cy="5378760"/>
        </p:xfrm>
        <a:graphic>
          <a:graphicData uri="http://schemas.openxmlformats.org/drawingml/2006/table">
            <a:tbl>
              <a:tblPr firstRow="1" firstCol="1" bandRow="1">
                <a:tableStyleId>{5C22544A-7EE6-4342-B048-85BDC9FD1C3A}</a:tableStyleId>
              </a:tblPr>
              <a:tblGrid>
                <a:gridCol w="310080">
                  <a:extLst>
                    <a:ext uri="{9D8B030D-6E8A-4147-A177-3AD203B41FA5}">
                      <a16:colId xmlns:a16="http://schemas.microsoft.com/office/drawing/2014/main" val="367968461"/>
                    </a:ext>
                  </a:extLst>
                </a:gridCol>
                <a:gridCol w="4739089">
                  <a:extLst>
                    <a:ext uri="{9D8B030D-6E8A-4147-A177-3AD203B41FA5}">
                      <a16:colId xmlns:a16="http://schemas.microsoft.com/office/drawing/2014/main" val="332967212"/>
                    </a:ext>
                  </a:extLst>
                </a:gridCol>
                <a:gridCol w="6012038">
                  <a:extLst>
                    <a:ext uri="{9D8B030D-6E8A-4147-A177-3AD203B41FA5}">
                      <a16:colId xmlns:a16="http://schemas.microsoft.com/office/drawing/2014/main" val="4287969057"/>
                    </a:ext>
                  </a:extLst>
                </a:gridCol>
              </a:tblGrid>
              <a:tr h="158184">
                <a:tc>
                  <a:txBody>
                    <a:bodyPr/>
                    <a:lstStyle/>
                    <a:p>
                      <a:pPr algn="ctr">
                        <a:lnSpc>
                          <a:spcPct val="107000"/>
                        </a:lnSpc>
                        <a:spcAft>
                          <a:spcPts val="0"/>
                        </a:spcAft>
                      </a:pPr>
                      <a:endParaRPr lang="sk-SK" sz="105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sk-SK" sz="1050" kern="1200" dirty="0" smtClean="0">
                          <a:effectLst/>
                          <a:latin typeface="+mn-lt"/>
                        </a:rPr>
                        <a:t>Popis súčasného stavu a identifikácia nedostatkov</a:t>
                      </a: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nchor="ctr"/>
                </a:tc>
                <a:tc>
                  <a:txBody>
                    <a:bodyPr/>
                    <a:lstStyle/>
                    <a:p>
                      <a:pPr marL="475615" indent="-475615" algn="ctr">
                        <a:lnSpc>
                          <a:spcPct val="107000"/>
                        </a:lnSpc>
                        <a:spcAft>
                          <a:spcPts val="0"/>
                        </a:spcAft>
                      </a:pPr>
                      <a:r>
                        <a:rPr lang="sk-SK" sz="1050" kern="1200" dirty="0">
                          <a:effectLst/>
                          <a:latin typeface="+mn-lt"/>
                        </a:rPr>
                        <a:t>Návrh odporúčaní</a:t>
                      </a: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nchor="ctr"/>
                </a:tc>
                <a:extLst>
                  <a:ext uri="{0D108BD9-81ED-4DB2-BD59-A6C34878D82A}">
                    <a16:rowId xmlns:a16="http://schemas.microsoft.com/office/drawing/2014/main" val="4033553726"/>
                  </a:ext>
                </a:extLst>
              </a:tr>
              <a:tr h="182781">
                <a:tc>
                  <a:txBody>
                    <a:bodyPr/>
                    <a:lstStyle/>
                    <a:p>
                      <a:pPr algn="ctr" fontAlgn="base">
                        <a:lnSpc>
                          <a:spcPct val="107000"/>
                        </a:lnSpc>
                        <a:spcAft>
                          <a:spcPts val="0"/>
                        </a:spcAft>
                      </a:pPr>
                      <a:endParaRPr lang="sk-SK" sz="1050" dirty="0">
                        <a:effectLst/>
                        <a:latin typeface="+mn-lt"/>
                        <a:ea typeface="Calibri" panose="020F0502020204030204" pitchFamily="34" charset="0"/>
                        <a:cs typeface="Times New Roman" panose="02020603050405020304" pitchFamily="18" charset="0"/>
                      </a:endParaRPr>
                    </a:p>
                  </a:txBody>
                  <a:tcPr marL="0" marR="0" marT="0" marB="0" anchor="ctr"/>
                </a:tc>
                <a:tc gridSpan="2">
                  <a:txBody>
                    <a:bodyPr/>
                    <a:lstStyle/>
                    <a:p>
                      <a:pPr marL="0" marR="0" lvl="0" indent="0" algn="l" defTabSz="736656" rtl="0" eaLnBrk="1" fontAlgn="base" latinLnBrk="0" hangingPunct="1">
                        <a:lnSpc>
                          <a:spcPct val="107000"/>
                        </a:lnSpc>
                        <a:spcBef>
                          <a:spcPts val="0"/>
                        </a:spcBef>
                        <a:spcAft>
                          <a:spcPts val="0"/>
                        </a:spcAft>
                        <a:buClrTx/>
                        <a:buSzTx/>
                        <a:buFontTx/>
                        <a:buNone/>
                        <a:tabLst/>
                        <a:defRPr/>
                      </a:pPr>
                      <a:r>
                        <a:rPr lang="sk-SK" sz="1050" i="1" dirty="0" smtClean="0">
                          <a:effectLst/>
                          <a:latin typeface="+mn-lt"/>
                          <a:ea typeface="Calibri" panose="020F0502020204030204" pitchFamily="34" charset="0"/>
                          <a:cs typeface="Times New Roman" panose="02020603050405020304" pitchFamily="18" charset="0"/>
                        </a:rPr>
                        <a:t>IT a Digitalizácia</a:t>
                      </a:r>
                    </a:p>
                  </a:txBody>
                  <a:tcPr marL="13978" marR="13978" marT="1941" marB="0"/>
                </a:tc>
                <a:tc hMerge="1">
                  <a:txBody>
                    <a:bodyPr/>
                    <a:lstStyle/>
                    <a:p>
                      <a:pPr marL="180975" lvl="0" indent="-180975">
                        <a:lnSpc>
                          <a:spcPct val="107000"/>
                        </a:lnSpc>
                        <a:spcAft>
                          <a:spcPts val="600"/>
                        </a:spcAft>
                        <a:buFont typeface="Symbol" panose="05050102010706020507" pitchFamily="18" charset="2"/>
                        <a:buChar char=""/>
                      </a:pPr>
                      <a:endParaRPr lang="sk-SK" sz="1050" dirty="0">
                        <a:solidFill>
                          <a:schemeClr val="tx1"/>
                        </a:solidFill>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1450478033"/>
                  </a:ext>
                </a:extLst>
              </a:tr>
              <a:tr h="3282943">
                <a:tc>
                  <a:txBody>
                    <a:bodyPr/>
                    <a:lstStyle/>
                    <a:p>
                      <a:pPr algn="ctr" fontAlgn="base">
                        <a:lnSpc>
                          <a:spcPct val="107000"/>
                        </a:lnSpc>
                        <a:spcAft>
                          <a:spcPts val="0"/>
                        </a:spcAft>
                      </a:pPr>
                      <a:r>
                        <a:rPr lang="sk-SK" sz="1050" kern="1200" dirty="0">
                          <a:effectLst/>
                          <a:latin typeface="+mn-lt"/>
                        </a:rPr>
                        <a:t>8</a:t>
                      </a:r>
                      <a:r>
                        <a:rPr lang="sk-SK" sz="1050" kern="1200" dirty="0" smtClean="0">
                          <a:effectLst/>
                          <a:latin typeface="+mn-lt"/>
                        </a:rPr>
                        <a:t>.</a:t>
                      </a:r>
                      <a:endParaRPr lang="sk-SK" sz="105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171450" indent="-171450" fontAlgn="base">
                        <a:lnSpc>
                          <a:spcPct val="107000"/>
                        </a:lnSpc>
                        <a:spcAft>
                          <a:spcPts val="0"/>
                        </a:spcAft>
                        <a:buFont typeface="Arial" panose="020B0604020202020204" pitchFamily="34" charset="0"/>
                        <a:buChar char="•"/>
                      </a:pPr>
                      <a:r>
                        <a:rPr lang="sk-SK" sz="1050" dirty="0" smtClean="0">
                          <a:effectLst/>
                          <a:latin typeface="+mn-lt"/>
                          <a:ea typeface="Calibri" panose="020F0502020204030204" pitchFamily="34" charset="0"/>
                          <a:cs typeface="Times New Roman" panose="02020603050405020304" pitchFamily="18" charset="0"/>
                        </a:rPr>
                        <a:t>Príliš</a:t>
                      </a:r>
                      <a:r>
                        <a:rPr lang="sk-SK" sz="1050" baseline="0" dirty="0" smtClean="0">
                          <a:effectLst/>
                          <a:latin typeface="+mn-lt"/>
                          <a:ea typeface="Calibri" panose="020F0502020204030204" pitchFamily="34" charset="0"/>
                          <a:cs typeface="Times New Roman" panose="02020603050405020304" pitchFamily="18" charset="0"/>
                        </a:rPr>
                        <a:t> veľa rôznych vstupov do IT, ktoré spolu nie sú v súlade a spôsobujú komplikácie pri práci a v nastavovaní automatických procesov a zároveň aj zvýšené náklady</a:t>
                      </a:r>
                    </a:p>
                    <a:p>
                      <a:pPr marL="438150" lvl="1" indent="-171450" fontAlgn="base">
                        <a:lnSpc>
                          <a:spcPct val="107000"/>
                        </a:lnSpc>
                        <a:spcAft>
                          <a:spcPts val="0"/>
                        </a:spcAft>
                        <a:buFont typeface="Courier New" panose="02070309020205020404" pitchFamily="49" charset="0"/>
                        <a:buChar char="o"/>
                      </a:pPr>
                      <a:r>
                        <a:rPr lang="sk-SK" sz="1050" baseline="0" dirty="0" smtClean="0">
                          <a:effectLst/>
                          <a:latin typeface="+mn-lt"/>
                          <a:ea typeface="Calibri" panose="020F0502020204030204" pitchFamily="34" charset="0"/>
                          <a:cs typeface="Times New Roman" panose="02020603050405020304" pitchFamily="18" charset="0"/>
                        </a:rPr>
                        <a:t>Externý server na účtovníctvo/</a:t>
                      </a:r>
                      <a:r>
                        <a:rPr lang="sk-SK" sz="1050" baseline="0" dirty="0" err="1" smtClean="0">
                          <a:effectLst/>
                          <a:latin typeface="+mn-lt"/>
                          <a:ea typeface="Calibri" panose="020F0502020204030204" pitchFamily="34" charset="0"/>
                          <a:cs typeface="Times New Roman" panose="02020603050405020304" pitchFamily="18" charset="0"/>
                        </a:rPr>
                        <a:t>Nerva</a:t>
                      </a:r>
                      <a:r>
                        <a:rPr lang="sk-SK" sz="1050" baseline="0" dirty="0" smtClean="0">
                          <a:effectLst/>
                          <a:latin typeface="+mn-lt"/>
                          <a:ea typeface="Calibri" panose="020F0502020204030204" pitchFamily="34" charset="0"/>
                          <a:cs typeface="Times New Roman" panose="02020603050405020304" pitchFamily="18" charset="0"/>
                        </a:rPr>
                        <a:t> – platená služba</a:t>
                      </a:r>
                    </a:p>
                    <a:p>
                      <a:pPr marL="438150" marR="0" lvl="1" indent="-171450" algn="l" defTabSz="736656" rtl="0" eaLnBrk="1" fontAlgn="base" latinLnBrk="0" hangingPunct="1">
                        <a:lnSpc>
                          <a:spcPct val="107000"/>
                        </a:lnSpc>
                        <a:spcBef>
                          <a:spcPts val="0"/>
                        </a:spcBef>
                        <a:spcAft>
                          <a:spcPts val="0"/>
                        </a:spcAft>
                        <a:buClrTx/>
                        <a:buSzTx/>
                        <a:buFont typeface="Courier New" panose="02070309020205020404" pitchFamily="49" charset="0"/>
                        <a:buChar char="o"/>
                        <a:tabLst/>
                        <a:defRPr/>
                      </a:pPr>
                      <a:r>
                        <a:rPr lang="sk-SK" sz="1050" b="0" kern="1200" dirty="0" smtClean="0">
                          <a:solidFill>
                            <a:schemeClr val="dk1"/>
                          </a:solidFill>
                          <a:effectLst/>
                          <a:latin typeface="+mn-lt"/>
                          <a:ea typeface="+mn-ea"/>
                          <a:cs typeface="+mn-cs"/>
                        </a:rPr>
                        <a:t>Nastavenie vzdialenej plochy</a:t>
                      </a:r>
                      <a:r>
                        <a:rPr lang="sk-SK" sz="1050" b="0" kern="1200" baseline="0" dirty="0" smtClean="0">
                          <a:solidFill>
                            <a:schemeClr val="dk1"/>
                          </a:solidFill>
                          <a:effectLst/>
                          <a:latin typeface="+mn-lt"/>
                          <a:ea typeface="+mn-ea"/>
                          <a:cs typeface="+mn-cs"/>
                        </a:rPr>
                        <a:t> </a:t>
                      </a:r>
                      <a:r>
                        <a:rPr lang="sk-SK" sz="1050" b="0" kern="1200" dirty="0" err="1" smtClean="0">
                          <a:solidFill>
                            <a:schemeClr val="dk1"/>
                          </a:solidFill>
                          <a:effectLst/>
                          <a:latin typeface="+mn-lt"/>
                          <a:ea typeface="+mn-ea"/>
                          <a:cs typeface="+mn-cs"/>
                        </a:rPr>
                        <a:t>Qualt</a:t>
                      </a:r>
                      <a:r>
                        <a:rPr lang="sk-SK" sz="1050" b="0" kern="1200" dirty="0" smtClean="0">
                          <a:solidFill>
                            <a:schemeClr val="dk1"/>
                          </a:solidFill>
                          <a:effectLst/>
                          <a:latin typeface="+mn-lt"/>
                          <a:ea typeface="+mn-ea"/>
                          <a:cs typeface="+mn-cs"/>
                        </a:rPr>
                        <a:t> – spôsobilo</a:t>
                      </a:r>
                      <a:r>
                        <a:rPr lang="sk-SK" sz="1050" b="0" kern="1200" baseline="0" dirty="0" smtClean="0">
                          <a:solidFill>
                            <a:schemeClr val="dk1"/>
                          </a:solidFill>
                          <a:effectLst/>
                          <a:latin typeface="+mn-lt"/>
                          <a:ea typeface="+mn-ea"/>
                          <a:cs typeface="+mn-cs"/>
                        </a:rPr>
                        <a:t> to</a:t>
                      </a:r>
                      <a:r>
                        <a:rPr lang="sk-SK" sz="1050" b="0" kern="1200" dirty="0" smtClean="0">
                          <a:solidFill>
                            <a:schemeClr val="dk1"/>
                          </a:solidFill>
                          <a:effectLst/>
                          <a:latin typeface="+mn-lt"/>
                          <a:ea typeface="+mn-ea"/>
                          <a:cs typeface="+mn-cs"/>
                        </a:rPr>
                        <a:t> problém pri     </a:t>
                      </a:r>
                    </a:p>
                    <a:p>
                      <a:pPr marL="266700" marR="0" lvl="1" indent="0" algn="l" defTabSz="736656" rtl="0" eaLnBrk="1" fontAlgn="base" latinLnBrk="0" hangingPunct="1">
                        <a:lnSpc>
                          <a:spcPct val="107000"/>
                        </a:lnSpc>
                        <a:spcBef>
                          <a:spcPts val="0"/>
                        </a:spcBef>
                        <a:spcAft>
                          <a:spcPts val="0"/>
                        </a:spcAft>
                        <a:buClrTx/>
                        <a:buSzTx/>
                        <a:buFont typeface="Courier New" panose="02070309020205020404" pitchFamily="49" charset="0"/>
                        <a:buNone/>
                        <a:tabLst/>
                        <a:defRPr/>
                      </a:pPr>
                      <a:r>
                        <a:rPr lang="sk-SK" sz="1050" b="0" kern="1200" dirty="0" smtClean="0">
                          <a:solidFill>
                            <a:schemeClr val="dk1"/>
                          </a:solidFill>
                          <a:effectLst/>
                          <a:latin typeface="+mn-lt"/>
                          <a:ea typeface="+mn-ea"/>
                          <a:cs typeface="+mn-cs"/>
                        </a:rPr>
                        <a:t>   </a:t>
                      </a:r>
                      <a:r>
                        <a:rPr lang="sk-SK" sz="1050" b="0" kern="1200" baseline="0" dirty="0" smtClean="0">
                          <a:solidFill>
                            <a:schemeClr val="dk1"/>
                          </a:solidFill>
                          <a:effectLst/>
                          <a:latin typeface="+mn-lt"/>
                          <a:ea typeface="+mn-ea"/>
                          <a:cs typeface="+mn-cs"/>
                        </a:rPr>
                        <a:t> </a:t>
                      </a:r>
                      <a:r>
                        <a:rPr lang="sk-SK" sz="1050" b="0" kern="1200" dirty="0" smtClean="0">
                          <a:solidFill>
                            <a:schemeClr val="dk1"/>
                          </a:solidFill>
                          <a:effectLst/>
                          <a:latin typeface="+mn-lt"/>
                          <a:ea typeface="+mn-ea"/>
                          <a:cs typeface="+mn-cs"/>
                        </a:rPr>
                        <a:t> nahrávaní faktúr z </a:t>
                      </a:r>
                      <a:r>
                        <a:rPr lang="en-US" sz="1050" b="0" kern="1200" noProof="0" dirty="0" err="1" smtClean="0">
                          <a:solidFill>
                            <a:schemeClr val="dk1"/>
                          </a:solidFill>
                          <a:effectLst/>
                          <a:latin typeface="+mn-lt"/>
                          <a:ea typeface="+mn-ea"/>
                          <a:cs typeface="+mn-cs"/>
                        </a:rPr>
                        <a:t>Eshopu</a:t>
                      </a:r>
                      <a:r>
                        <a:rPr lang="sk-SK" sz="1050" b="0" kern="1200" dirty="0" smtClean="0">
                          <a:solidFill>
                            <a:schemeClr val="dk1"/>
                          </a:solidFill>
                          <a:effectLst/>
                          <a:latin typeface="+mn-lt"/>
                          <a:ea typeface="+mn-ea"/>
                          <a:cs typeface="+mn-cs"/>
                        </a:rPr>
                        <a:t> </a:t>
                      </a:r>
                      <a:r>
                        <a:rPr lang="sk-SK" sz="1050" b="0" kern="1200" dirty="0" smtClean="0">
                          <a:solidFill>
                            <a:schemeClr val="dk1"/>
                          </a:solidFill>
                          <a:effectLst/>
                          <a:latin typeface="+mn-lt"/>
                          <a:ea typeface="+mn-ea"/>
                          <a:cs typeface="+mn-cs"/>
                        </a:rPr>
                        <a:t>– aktuálne sa výstupy musia       </a:t>
                      </a:r>
                    </a:p>
                    <a:p>
                      <a:pPr marL="266700" marR="0" lvl="1" indent="0" algn="l" defTabSz="736656" rtl="0" eaLnBrk="1" fontAlgn="base" latinLnBrk="0" hangingPunct="1">
                        <a:lnSpc>
                          <a:spcPct val="107000"/>
                        </a:lnSpc>
                        <a:spcBef>
                          <a:spcPts val="0"/>
                        </a:spcBef>
                        <a:spcAft>
                          <a:spcPts val="0"/>
                        </a:spcAft>
                        <a:buClrTx/>
                        <a:buSzTx/>
                        <a:buFont typeface="Courier New" panose="02070309020205020404" pitchFamily="49" charset="0"/>
                        <a:buNone/>
                        <a:tabLst/>
                        <a:defRPr/>
                      </a:pPr>
                      <a:r>
                        <a:rPr lang="sk-SK" sz="1050" b="0" kern="1200" dirty="0" smtClean="0">
                          <a:solidFill>
                            <a:schemeClr val="dk1"/>
                          </a:solidFill>
                          <a:effectLst/>
                          <a:latin typeface="+mn-lt"/>
                          <a:ea typeface="+mn-ea"/>
                          <a:cs typeface="+mn-cs"/>
                        </a:rPr>
                        <a:t>     m</a:t>
                      </a:r>
                      <a:r>
                        <a:rPr lang="sk-SK" sz="1050" baseline="0" dirty="0" smtClean="0">
                          <a:effectLst/>
                          <a:latin typeface="+mn-lt"/>
                          <a:ea typeface="Calibri" panose="020F0502020204030204" pitchFamily="34" charset="0"/>
                          <a:cs typeface="Times New Roman" panose="02020603050405020304" pitchFamily="18" charset="0"/>
                        </a:rPr>
                        <a:t>anuálne nahadzovať do účtovníctva</a:t>
                      </a:r>
                    </a:p>
                    <a:p>
                      <a:pPr marL="438150" marR="0" lvl="1" indent="-171450" algn="l" defTabSz="736656" rtl="0" eaLnBrk="1" fontAlgn="base" latinLnBrk="0" hangingPunct="1">
                        <a:lnSpc>
                          <a:spcPct val="107000"/>
                        </a:lnSpc>
                        <a:spcBef>
                          <a:spcPts val="0"/>
                        </a:spcBef>
                        <a:spcAft>
                          <a:spcPts val="0"/>
                        </a:spcAft>
                        <a:buClrTx/>
                        <a:buSzTx/>
                        <a:buFont typeface="Courier New" panose="02070309020205020404" pitchFamily="49" charset="0"/>
                        <a:buChar char="o"/>
                        <a:tabLst/>
                        <a:defRPr/>
                      </a:pPr>
                      <a:r>
                        <a:rPr lang="sk-SK" sz="1050" baseline="0" dirty="0" smtClean="0">
                          <a:effectLst/>
                          <a:latin typeface="+mn-lt"/>
                          <a:ea typeface="Calibri" panose="020F0502020204030204" pitchFamily="34" charset="0"/>
                          <a:cs typeface="Times New Roman" panose="02020603050405020304" pitchFamily="18" charset="0"/>
                        </a:rPr>
                        <a:t>Apple počítače  v kancelárii prvého kontaktu nie sú kompatibilné, nefunguje napr. zasielanie hromadných mailov,  prácu vykonáva vedúci sekretariátu</a:t>
                      </a:r>
                      <a:endParaRPr lang="sk-SK" sz="1050" b="0" kern="1200" dirty="0" smtClean="0">
                        <a:solidFill>
                          <a:schemeClr val="dk1"/>
                        </a:solidFill>
                        <a:effectLst/>
                        <a:latin typeface="+mn-lt"/>
                        <a:ea typeface="+mn-ea"/>
                        <a:cs typeface="+mn-cs"/>
                      </a:endParaRPr>
                    </a:p>
                    <a:p>
                      <a:pPr marL="438150" lvl="1" indent="-171450" fontAlgn="base">
                        <a:lnSpc>
                          <a:spcPct val="107000"/>
                        </a:lnSpc>
                        <a:spcAft>
                          <a:spcPts val="0"/>
                        </a:spcAft>
                        <a:buFont typeface="Courier New" panose="02070309020205020404" pitchFamily="49" charset="0"/>
                        <a:buChar char="o"/>
                      </a:pPr>
                      <a:r>
                        <a:rPr lang="sk-SK" sz="1050" baseline="0" dirty="0" err="1" smtClean="0">
                          <a:effectLst/>
                          <a:latin typeface="+mn-lt"/>
                          <a:ea typeface="Calibri" panose="020F0502020204030204" pitchFamily="34" charset="0"/>
                          <a:cs typeface="Times New Roman" panose="02020603050405020304" pitchFamily="18" charset="0"/>
                        </a:rPr>
                        <a:t>Smartikle</a:t>
                      </a:r>
                      <a:r>
                        <a:rPr lang="sk-SK" sz="1050" baseline="0" dirty="0" smtClean="0">
                          <a:effectLst/>
                          <a:latin typeface="+mn-lt"/>
                          <a:ea typeface="Calibri" panose="020F0502020204030204" pitchFamily="34" charset="0"/>
                          <a:cs typeface="Times New Roman" panose="02020603050405020304" pitchFamily="18" charset="0"/>
                        </a:rPr>
                        <a:t> – digitálna verzia časopisu Včelár, tiež manuálne spracovanie výstupov</a:t>
                      </a:r>
                    </a:p>
                    <a:p>
                      <a:pPr marL="438150" lvl="1" indent="-171450" fontAlgn="base">
                        <a:lnSpc>
                          <a:spcPct val="107000"/>
                        </a:lnSpc>
                        <a:spcAft>
                          <a:spcPts val="0"/>
                        </a:spcAft>
                        <a:buFont typeface="Courier New" panose="02070309020205020404" pitchFamily="49" charset="0"/>
                        <a:buChar char="o"/>
                      </a:pPr>
                      <a:r>
                        <a:rPr lang="sk-SK" sz="1050" baseline="0" dirty="0" smtClean="0">
                          <a:effectLst/>
                          <a:latin typeface="+mn-lt"/>
                          <a:ea typeface="Calibri" panose="020F0502020204030204" pitchFamily="34" charset="0"/>
                          <a:cs typeface="Times New Roman" panose="02020603050405020304" pitchFamily="18" charset="0"/>
                        </a:rPr>
                        <a:t>Náročné spracovanie niektorých položiek na dotáciách – prehliadky – príliš prácne, bol návrh na zostavenie pomocného softwaru, ale pravdepodobne nákladné</a:t>
                      </a:r>
                    </a:p>
                    <a:p>
                      <a:pPr marL="438150" lvl="1" indent="-171450" fontAlgn="base">
                        <a:lnSpc>
                          <a:spcPct val="107000"/>
                        </a:lnSpc>
                        <a:spcAft>
                          <a:spcPts val="0"/>
                        </a:spcAft>
                        <a:buFont typeface="Courier New" panose="02070309020205020404" pitchFamily="49" charset="0"/>
                        <a:buChar char="o"/>
                      </a:pPr>
                      <a:r>
                        <a:rPr lang="sk-SK" sz="1050" baseline="0" dirty="0" smtClean="0">
                          <a:effectLst/>
                          <a:latin typeface="+mn-lt"/>
                          <a:ea typeface="Calibri" panose="020F0502020204030204" pitchFamily="34" charset="0"/>
                          <a:cs typeface="Times New Roman" panose="02020603050405020304" pitchFamily="18" charset="0"/>
                        </a:rPr>
                        <a:t>Účtovníctvo funguje zastaraným spôsobom, v digitálnej podobe existujú len faktúry nad 500 Euro, ktoré sú zverejňované na webe</a:t>
                      </a:r>
                    </a:p>
                    <a:p>
                      <a:pPr marL="438150" lvl="1" indent="-171450" fontAlgn="base">
                        <a:lnSpc>
                          <a:spcPct val="107000"/>
                        </a:lnSpc>
                        <a:spcAft>
                          <a:spcPts val="0"/>
                        </a:spcAft>
                        <a:buFont typeface="Courier New" panose="02070309020205020404" pitchFamily="49" charset="0"/>
                        <a:buChar char="o"/>
                      </a:pPr>
                      <a:r>
                        <a:rPr lang="sk-SK" sz="1050" baseline="0" dirty="0" smtClean="0">
                          <a:effectLst/>
                          <a:latin typeface="+mn-lt"/>
                          <a:ea typeface="Calibri" panose="020F0502020204030204" pitchFamily="34" charset="0"/>
                          <a:cs typeface="Times New Roman" panose="02020603050405020304" pitchFamily="18" charset="0"/>
                        </a:rPr>
                        <a:t>Niektoré IT služby vykonáva IT včelár pravdepodobne s </a:t>
                      </a:r>
                    </a:p>
                    <a:p>
                      <a:pPr marL="266700" lvl="1" indent="0" fontAlgn="base">
                        <a:lnSpc>
                          <a:spcPct val="107000"/>
                        </a:lnSpc>
                        <a:spcAft>
                          <a:spcPts val="0"/>
                        </a:spcAft>
                        <a:buFont typeface="Courier New" panose="02070309020205020404" pitchFamily="49" charset="0"/>
                        <a:buNone/>
                      </a:pPr>
                      <a:r>
                        <a:rPr lang="sk-SK" sz="1050" baseline="0" dirty="0" smtClean="0">
                          <a:effectLst/>
                          <a:latin typeface="+mn-lt"/>
                          <a:ea typeface="Calibri" panose="020F0502020204030204" pitchFamily="34" charset="0"/>
                          <a:cs typeface="Times New Roman" panose="02020603050405020304" pitchFamily="18" charset="0"/>
                        </a:rPr>
                        <a:t>     obmedzenými možnosťami a zručnosťami</a:t>
                      </a:r>
                    </a:p>
                    <a:p>
                      <a:pPr marL="438150" lvl="1" indent="-171450" fontAlgn="base">
                        <a:lnSpc>
                          <a:spcPct val="107000"/>
                        </a:lnSpc>
                        <a:spcAft>
                          <a:spcPts val="0"/>
                        </a:spcAft>
                        <a:buFont typeface="Courier New" panose="02070309020205020404" pitchFamily="49" charset="0"/>
                        <a:buChar char="o"/>
                      </a:pPr>
                      <a:r>
                        <a:rPr lang="sk-SK" sz="1050" baseline="0" dirty="0" smtClean="0">
                          <a:effectLst/>
                          <a:latin typeface="+mn-lt"/>
                          <a:ea typeface="Calibri" panose="020F0502020204030204" pitchFamily="34" charset="0"/>
                          <a:cs typeface="Times New Roman" panose="02020603050405020304" pitchFamily="18" charset="0"/>
                        </a:rPr>
                        <a:t>Občas dochádza k výpadkom internetu</a:t>
                      </a:r>
                    </a:p>
                  </a:txBody>
                  <a:tcPr marL="13978" marR="13978" marT="1941" marB="0"/>
                </a:tc>
                <a:tc>
                  <a:txBody>
                    <a:bodyPr/>
                    <a:lstStyle/>
                    <a:p>
                      <a:pPr marL="171450" lvl="0" indent="-171450">
                        <a:lnSpc>
                          <a:spcPct val="107000"/>
                        </a:lnSpc>
                        <a:spcAft>
                          <a:spcPts val="0"/>
                        </a:spcAft>
                        <a:buFont typeface="Arial" panose="020B0604020202020204" pitchFamily="34" charset="0"/>
                        <a:buChar char="•"/>
                      </a:pPr>
                      <a:r>
                        <a:rPr lang="sk-SK" sz="1050" dirty="0" smtClean="0">
                          <a:solidFill>
                            <a:schemeClr val="tx1"/>
                          </a:solidFill>
                          <a:effectLst/>
                          <a:latin typeface="+mn-lt"/>
                          <a:ea typeface="Calibri" panose="020F0502020204030204" pitchFamily="34" charset="0"/>
                          <a:cs typeface="Times New Roman" panose="02020603050405020304" pitchFamily="18" charset="0"/>
                        </a:rPr>
                        <a:t>Odporúčame zjednotiť systém</a:t>
                      </a:r>
                      <a:r>
                        <a:rPr lang="sk-SK" sz="1050" baseline="0" dirty="0" smtClean="0">
                          <a:solidFill>
                            <a:schemeClr val="tx1"/>
                          </a:solidFill>
                          <a:effectLst/>
                          <a:latin typeface="+mn-lt"/>
                          <a:ea typeface="Calibri" panose="020F0502020204030204" pitchFamily="34" charset="0"/>
                          <a:cs typeface="Times New Roman" panose="02020603050405020304" pitchFamily="18" charset="0"/>
                        </a:rPr>
                        <a:t>/nastaviť fungujúci systém</a:t>
                      </a:r>
                    </a:p>
                    <a:p>
                      <a:pPr marL="171450" lvl="0" indent="-171450">
                        <a:lnSpc>
                          <a:spcPct val="107000"/>
                        </a:lnSpc>
                        <a:spcAft>
                          <a:spcPts val="0"/>
                        </a:spcAft>
                        <a:buFont typeface="Arial" panose="020B0604020202020204" pitchFamily="34" charset="0"/>
                        <a:buChar char="•"/>
                      </a:pPr>
                      <a:r>
                        <a:rPr lang="sk-SK" sz="1050" b="0" i="0" kern="1200" dirty="0" smtClean="0">
                          <a:solidFill>
                            <a:schemeClr val="tx1"/>
                          </a:solidFill>
                          <a:effectLst/>
                          <a:latin typeface="+mn-lt"/>
                          <a:ea typeface="+mn-ea"/>
                          <a:cs typeface="+mn-cs"/>
                        </a:rPr>
                        <a:t>Je možné, že niektoré z týchto problémov by bolo najlepšie riešiť pomocou konzultácie s odborníkmi na danú oblasť, ako aj s poskytovateľmi IT služieb,</a:t>
                      </a:r>
                      <a:r>
                        <a:rPr lang="sk-SK" sz="1050" b="0" i="0" kern="1200" baseline="0" dirty="0" smtClean="0">
                          <a:solidFill>
                            <a:schemeClr val="tx1"/>
                          </a:solidFill>
                          <a:effectLst/>
                          <a:latin typeface="+mn-lt"/>
                          <a:ea typeface="+mn-ea"/>
                          <a:cs typeface="+mn-cs"/>
                        </a:rPr>
                        <a:t> prípadne aj z radov včelárov</a:t>
                      </a:r>
                    </a:p>
                    <a:p>
                      <a:pPr marL="171450" lvl="0" indent="-171450">
                        <a:lnSpc>
                          <a:spcPct val="107000"/>
                        </a:lnSpc>
                        <a:spcAft>
                          <a:spcPts val="0"/>
                        </a:spcAft>
                        <a:buFont typeface="Arial" panose="020B0604020202020204" pitchFamily="34" charset="0"/>
                        <a:buChar char="•"/>
                      </a:pPr>
                      <a:r>
                        <a:rPr lang="sk-SK" sz="1050" b="0" i="0" kern="1200" dirty="0" smtClean="0">
                          <a:solidFill>
                            <a:schemeClr val="tx1"/>
                          </a:solidFill>
                          <a:effectLst/>
                          <a:latin typeface="+mn-lt"/>
                          <a:ea typeface="+mn-ea"/>
                          <a:cs typeface="+mn-cs"/>
                        </a:rPr>
                        <a:t>Rovnako dôležité je mať na pamäti aj rozpočet a priorizovať riešenia problémov podľa ich  dôležitosti a vplyvu na fungovanie organizácie</a:t>
                      </a:r>
                      <a:endParaRPr lang="sk-SK" sz="1050" dirty="0">
                        <a:solidFill>
                          <a:schemeClr val="tx1"/>
                        </a:solidFill>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4058747724"/>
                  </a:ext>
                </a:extLst>
              </a:tr>
              <a:tr h="176251">
                <a:tc>
                  <a:txBody>
                    <a:bodyPr/>
                    <a:lstStyle/>
                    <a:p>
                      <a:pPr algn="ctr" fontAlgn="base">
                        <a:lnSpc>
                          <a:spcPct val="107000"/>
                        </a:lnSpc>
                        <a:spcAft>
                          <a:spcPts val="0"/>
                        </a:spcAft>
                      </a:pPr>
                      <a:endParaRPr lang="sk-SK" sz="1050" dirty="0">
                        <a:effectLst/>
                        <a:latin typeface="+mn-lt"/>
                        <a:ea typeface="Calibri" panose="020F0502020204030204" pitchFamily="34" charset="0"/>
                        <a:cs typeface="Times New Roman" panose="02020603050405020304" pitchFamily="18" charset="0"/>
                      </a:endParaRPr>
                    </a:p>
                  </a:txBody>
                  <a:tcPr marL="0" marR="0" marT="0" marB="0" anchor="ctr"/>
                </a:tc>
                <a:tc gridSpan="2">
                  <a:txBody>
                    <a:bodyPr/>
                    <a:lstStyle/>
                    <a:p>
                      <a:pPr marL="0" marR="0" lvl="0" indent="0" algn="l" defTabSz="736656" rtl="0" eaLnBrk="1" fontAlgn="base" latinLnBrk="0" hangingPunct="1">
                        <a:lnSpc>
                          <a:spcPct val="107000"/>
                        </a:lnSpc>
                        <a:spcBef>
                          <a:spcPts val="0"/>
                        </a:spcBef>
                        <a:spcAft>
                          <a:spcPts val="0"/>
                        </a:spcAft>
                        <a:buClrTx/>
                        <a:buSzTx/>
                        <a:buFont typeface="Arial" panose="020B0604020202020204" pitchFamily="34" charset="0"/>
                        <a:buNone/>
                        <a:tabLst/>
                        <a:defRPr/>
                      </a:pPr>
                      <a:r>
                        <a:rPr lang="sk-SK" sz="1050" i="1" baseline="0" dirty="0" smtClean="0">
                          <a:effectLst/>
                          <a:latin typeface="+mn-lt"/>
                          <a:ea typeface="Calibri" panose="020F0502020204030204" pitchFamily="34" charset="0"/>
                          <a:cs typeface="Times New Roman" panose="02020603050405020304" pitchFamily="18" charset="0"/>
                        </a:rPr>
                        <a:t>Marketing</a:t>
                      </a:r>
                    </a:p>
                  </a:txBody>
                  <a:tcPr marL="13978" marR="13978" marT="1941" marB="0"/>
                </a:tc>
                <a:tc hMerge="1">
                  <a:txBody>
                    <a:bodyPr/>
                    <a:lstStyle/>
                    <a:p>
                      <a:pPr marL="180975" marR="0" lvl="0" indent="-180975" algn="l" defTabSz="736656" rtl="0" eaLnBrk="1" fontAlgn="auto" latinLnBrk="0" hangingPunct="1">
                        <a:lnSpc>
                          <a:spcPct val="107000"/>
                        </a:lnSpc>
                        <a:spcBef>
                          <a:spcPts val="0"/>
                        </a:spcBef>
                        <a:spcAft>
                          <a:spcPts val="600"/>
                        </a:spcAft>
                        <a:buClrTx/>
                        <a:buSzTx/>
                        <a:buFont typeface="Symbol" panose="05050102010706020507" pitchFamily="18" charset="2"/>
                        <a:buChar char=""/>
                        <a:tabLst/>
                        <a:defRPr/>
                      </a:pPr>
                      <a:endParaRPr lang="sk-SK" sz="1050" dirty="0">
                        <a:solidFill>
                          <a:srgbClr val="FF0000"/>
                        </a:solidFill>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2927387412"/>
                  </a:ext>
                </a:extLst>
              </a:tr>
              <a:tr h="1433176">
                <a:tc>
                  <a:txBody>
                    <a:bodyPr/>
                    <a:lstStyle/>
                    <a:p>
                      <a:pPr algn="ctr" fontAlgn="base">
                        <a:lnSpc>
                          <a:spcPct val="107000"/>
                        </a:lnSpc>
                        <a:spcAft>
                          <a:spcPts val="0"/>
                        </a:spcAft>
                      </a:pPr>
                      <a:r>
                        <a:rPr lang="sk-SK" sz="1050" dirty="0" smtClean="0">
                          <a:effectLst/>
                          <a:latin typeface="+mn-lt"/>
                          <a:ea typeface="Calibri" panose="020F0502020204030204" pitchFamily="34" charset="0"/>
                          <a:cs typeface="Times New Roman" panose="02020603050405020304" pitchFamily="18" charset="0"/>
                        </a:rPr>
                        <a:t>9.</a:t>
                      </a:r>
                      <a:endParaRPr lang="sk-SK" sz="105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171450" marR="0" lvl="0" indent="-171450" algn="l" defTabSz="736656" rtl="0" eaLnBrk="1" fontAlgn="base" latinLnBrk="0" hangingPunct="1">
                        <a:lnSpc>
                          <a:spcPct val="107000"/>
                        </a:lnSpc>
                        <a:spcBef>
                          <a:spcPts val="0"/>
                        </a:spcBef>
                        <a:spcAft>
                          <a:spcPts val="0"/>
                        </a:spcAft>
                        <a:buClrTx/>
                        <a:buSzTx/>
                        <a:buFont typeface="Arial" panose="020B0604020202020204" pitchFamily="34" charset="0"/>
                        <a:buChar char="•"/>
                        <a:tabLst/>
                        <a:defRPr/>
                      </a:pPr>
                      <a:r>
                        <a:rPr lang="sk-SK" sz="1050" baseline="0" dirty="0" smtClean="0">
                          <a:effectLst/>
                          <a:latin typeface="+mn-lt"/>
                          <a:ea typeface="Calibri" panose="020F0502020204030204" pitchFamily="34" charset="0"/>
                          <a:cs typeface="Times New Roman" panose="02020603050405020304" pitchFamily="18" charset="0"/>
                        </a:rPr>
                        <a:t>Veľký objem fyzických marketingových a propagačných materiálov a s tým súvisiaca logistika </a:t>
                      </a:r>
                    </a:p>
                    <a:p>
                      <a:pPr marL="171450" marR="0" lvl="0" indent="-171450" algn="l" defTabSz="736656" rtl="0" eaLnBrk="1" fontAlgn="base" latinLnBrk="0" hangingPunct="1">
                        <a:lnSpc>
                          <a:spcPct val="107000"/>
                        </a:lnSpc>
                        <a:spcBef>
                          <a:spcPts val="0"/>
                        </a:spcBef>
                        <a:spcAft>
                          <a:spcPts val="0"/>
                        </a:spcAft>
                        <a:buClrTx/>
                        <a:buSzTx/>
                        <a:buFont typeface="Arial" panose="020B0604020202020204" pitchFamily="34" charset="0"/>
                        <a:buChar char="•"/>
                        <a:tabLst/>
                        <a:defRPr/>
                      </a:pPr>
                      <a:r>
                        <a:rPr lang="sk-SK" sz="1050" baseline="0" dirty="0" smtClean="0">
                          <a:effectLst/>
                          <a:latin typeface="+mn-lt"/>
                          <a:ea typeface="Calibri" panose="020F0502020204030204" pitchFamily="34" charset="0"/>
                          <a:cs typeface="Times New Roman" panose="02020603050405020304" pitchFamily="18" charset="0"/>
                        </a:rPr>
                        <a:t>Prevádzka digitálnej verzie časopisu cez </a:t>
                      </a:r>
                      <a:r>
                        <a:rPr lang="en-US" sz="1050" baseline="0" noProof="0" dirty="0" err="1" smtClean="0">
                          <a:effectLst/>
                          <a:latin typeface="+mn-lt"/>
                          <a:ea typeface="Calibri" panose="020F0502020204030204" pitchFamily="34" charset="0"/>
                          <a:cs typeface="Times New Roman" panose="02020603050405020304" pitchFamily="18" charset="0"/>
                        </a:rPr>
                        <a:t>Smartikle</a:t>
                      </a:r>
                      <a:r>
                        <a:rPr lang="sk-SK" sz="1050" baseline="0" dirty="0" smtClean="0">
                          <a:effectLst/>
                          <a:latin typeface="+mn-lt"/>
                          <a:ea typeface="Calibri" panose="020F0502020204030204" pitchFamily="34" charset="0"/>
                          <a:cs typeface="Times New Roman" panose="02020603050405020304" pitchFamily="18" charset="0"/>
                        </a:rPr>
                        <a:t> </a:t>
                      </a:r>
                      <a:r>
                        <a:rPr lang="sk-SK" sz="1050" baseline="0" dirty="0" smtClean="0">
                          <a:effectLst/>
                          <a:latin typeface="+mn-lt"/>
                          <a:ea typeface="Calibri" panose="020F0502020204030204" pitchFamily="34" charset="0"/>
                          <a:cs typeface="Times New Roman" panose="02020603050405020304" pitchFamily="18" charset="0"/>
                        </a:rPr>
                        <a:t>predražená</a:t>
                      </a:r>
                    </a:p>
                    <a:p>
                      <a:pPr marL="171450" marR="0" lvl="0" indent="-171450" algn="l" defTabSz="736656" rtl="0" eaLnBrk="1" fontAlgn="base" latinLnBrk="0" hangingPunct="1">
                        <a:lnSpc>
                          <a:spcPct val="107000"/>
                        </a:lnSpc>
                        <a:spcBef>
                          <a:spcPts val="0"/>
                        </a:spcBef>
                        <a:spcAft>
                          <a:spcPts val="0"/>
                        </a:spcAft>
                        <a:buClrTx/>
                        <a:buSzTx/>
                        <a:buFont typeface="Arial" panose="020B0604020202020204" pitchFamily="34" charset="0"/>
                        <a:buChar char="•"/>
                        <a:tabLst/>
                        <a:defRPr/>
                      </a:pPr>
                      <a:r>
                        <a:rPr lang="sk-SK" sz="1050" baseline="0" dirty="0" smtClean="0">
                          <a:effectLst/>
                          <a:latin typeface="+mn-lt"/>
                          <a:ea typeface="Calibri" panose="020F0502020204030204" pitchFamily="34" charset="0"/>
                          <a:cs typeface="Times New Roman" panose="02020603050405020304" pitchFamily="18" charset="0"/>
                        </a:rPr>
                        <a:t>Stále nie je sprevádzkovaná nová verzia  internetových stránok</a:t>
                      </a:r>
                      <a:endParaRPr lang="sk-SK" sz="1050" dirty="0" smtClean="0">
                        <a:effectLst/>
                        <a:latin typeface="+mn-lt"/>
                        <a:ea typeface="Calibri" panose="020F0502020204030204" pitchFamily="34" charset="0"/>
                        <a:cs typeface="Times New Roman" panose="02020603050405020304" pitchFamily="18" charset="0"/>
                      </a:endParaRPr>
                    </a:p>
                  </a:txBody>
                  <a:tcPr marL="13978" marR="13978" marT="1941" marB="0"/>
                </a:tc>
                <a:tc>
                  <a:txBody>
                    <a:bodyPr/>
                    <a:lstStyle/>
                    <a:p>
                      <a:pPr marL="171450" marR="0" lvl="0" indent="-171450" algn="l" defTabSz="736656" rtl="0" eaLnBrk="1" fontAlgn="auto" latinLnBrk="0" hangingPunct="1">
                        <a:lnSpc>
                          <a:spcPct val="107000"/>
                        </a:lnSpc>
                        <a:spcBef>
                          <a:spcPts val="0"/>
                        </a:spcBef>
                        <a:spcAft>
                          <a:spcPts val="0"/>
                        </a:spcAft>
                        <a:buClrTx/>
                        <a:buSzTx/>
                        <a:buFont typeface="Arial" panose="020B0604020202020204" pitchFamily="34" charset="0"/>
                        <a:buChar char="•"/>
                        <a:tabLst/>
                        <a:defRPr/>
                      </a:pPr>
                      <a:r>
                        <a:rPr lang="sk-SK" sz="1050" dirty="0" smtClean="0"/>
                        <a:t>Odporúčame prehodnotiť pomer prostriedkov vynaložených na fyzické marketingové predmety a tlačoviny v prospech digitálneho obsahu, napr. videí a podpory odborného obsahu napr. na sociálnych sieťach</a:t>
                      </a:r>
                    </a:p>
                    <a:p>
                      <a:pPr marL="171450" marR="0" lvl="0" indent="-171450" algn="l" defTabSz="736656" rtl="0" eaLnBrk="1" fontAlgn="auto" latinLnBrk="0" hangingPunct="1">
                        <a:lnSpc>
                          <a:spcPct val="107000"/>
                        </a:lnSpc>
                        <a:spcBef>
                          <a:spcPts val="0"/>
                        </a:spcBef>
                        <a:spcAft>
                          <a:spcPts val="0"/>
                        </a:spcAft>
                        <a:buClrTx/>
                        <a:buSzTx/>
                        <a:buFont typeface="Arial" panose="020B0604020202020204" pitchFamily="34" charset="0"/>
                        <a:buChar char="•"/>
                        <a:tabLst/>
                        <a:defRPr/>
                      </a:pPr>
                      <a:r>
                        <a:rPr lang="sk-SK" sz="1050" dirty="0" smtClean="0">
                          <a:effectLst/>
                          <a:latin typeface="+mn-lt"/>
                          <a:ea typeface="Calibri" panose="020F0502020204030204" pitchFamily="34" charset="0"/>
                          <a:cs typeface="Times New Roman" panose="02020603050405020304" pitchFamily="18" charset="0"/>
                        </a:rPr>
                        <a:t>Podľa</a:t>
                      </a:r>
                      <a:r>
                        <a:rPr lang="sk-SK" sz="1050" baseline="0" dirty="0" smtClean="0">
                          <a:effectLst/>
                          <a:latin typeface="+mn-lt"/>
                          <a:ea typeface="Calibri" panose="020F0502020204030204" pitchFamily="34" charset="0"/>
                          <a:cs typeface="Times New Roman" panose="02020603050405020304" pitchFamily="18" charset="0"/>
                        </a:rPr>
                        <a:t> dostupných informácií je pripravená nová efektívnejšia forma distribúcie digitálnej verzie časopisu – zrealizovať v dohľadnej dobe</a:t>
                      </a:r>
                      <a:endParaRPr lang="sk-SK" sz="1050" dirty="0" smtClean="0">
                        <a:effectLst/>
                        <a:latin typeface="+mn-lt"/>
                        <a:ea typeface="Calibri" panose="020F0502020204030204" pitchFamily="34" charset="0"/>
                        <a:cs typeface="Times New Roman" panose="02020603050405020304" pitchFamily="18" charset="0"/>
                      </a:endParaRPr>
                    </a:p>
                    <a:p>
                      <a:pPr marL="171450" marR="0" lvl="0" indent="-171450" algn="l" defTabSz="736656" rtl="0" eaLnBrk="1" fontAlgn="auto" latinLnBrk="0" hangingPunct="1">
                        <a:lnSpc>
                          <a:spcPct val="107000"/>
                        </a:lnSpc>
                        <a:spcBef>
                          <a:spcPts val="0"/>
                        </a:spcBef>
                        <a:spcAft>
                          <a:spcPts val="0"/>
                        </a:spcAft>
                        <a:buClrTx/>
                        <a:buSzTx/>
                        <a:buFont typeface="Arial" panose="020B0604020202020204" pitchFamily="34" charset="0"/>
                        <a:buChar char="•"/>
                        <a:tabLst/>
                        <a:defRPr/>
                      </a:pPr>
                      <a:r>
                        <a:rPr lang="sk-SK" sz="1050" baseline="0" dirty="0" smtClean="0">
                          <a:effectLst/>
                          <a:latin typeface="+mn-lt"/>
                          <a:ea typeface="Calibri" panose="020F0502020204030204" pitchFamily="34" charset="0"/>
                          <a:cs typeface="Times New Roman" panose="02020603050405020304" pitchFamily="18" charset="0"/>
                        </a:rPr>
                        <a:t>Web – pripraviť online formuláre alebo „</a:t>
                      </a:r>
                      <a:r>
                        <a:rPr lang="sk-SK" sz="1050" baseline="0" dirty="0" err="1" smtClean="0">
                          <a:effectLst/>
                          <a:latin typeface="+mn-lt"/>
                          <a:ea typeface="Calibri" panose="020F0502020204030204" pitchFamily="34" charset="0"/>
                          <a:cs typeface="Times New Roman" panose="02020603050405020304" pitchFamily="18" charset="0"/>
                        </a:rPr>
                        <a:t>videonávody</a:t>
                      </a:r>
                      <a:r>
                        <a:rPr lang="sk-SK" sz="1050" baseline="0" dirty="0" smtClean="0">
                          <a:effectLst/>
                          <a:latin typeface="+mn-lt"/>
                          <a:ea typeface="Calibri" panose="020F0502020204030204" pitchFamily="34" charset="0"/>
                          <a:cs typeface="Times New Roman" panose="02020603050405020304" pitchFamily="18" charset="0"/>
                        </a:rPr>
                        <a:t>“ pre včelárov, pre podporu tak administratívnych potrieb (vypĺňanie formulárov) ako aj odborných znalostí</a:t>
                      </a:r>
                      <a:endParaRPr lang="sk-SK" sz="1050" dirty="0">
                        <a:solidFill>
                          <a:srgbClr val="FF0000"/>
                        </a:solidFill>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3484094689"/>
                  </a:ext>
                </a:extLst>
              </a:tr>
            </a:tbl>
          </a:graphicData>
        </a:graphic>
      </p:graphicFrame>
      <p:sp>
        <p:nvSpPr>
          <p:cNvPr id="55" name="Title 4">
            <a:extLst>
              <a:ext uri="{FF2B5EF4-FFF2-40B4-BE49-F238E27FC236}">
                <a16:creationId xmlns:a16="http://schemas.microsoft.com/office/drawing/2014/main" id="{854E20F1-453B-444B-8211-30204900B47F}"/>
              </a:ext>
            </a:extLst>
          </p:cNvPr>
          <p:cNvSpPr>
            <a:spLocks noGrp="1"/>
          </p:cNvSpPr>
          <p:nvPr>
            <p:ph type="title"/>
          </p:nvPr>
        </p:nvSpPr>
        <p:spPr>
          <a:xfrm>
            <a:off x="696684" y="273274"/>
            <a:ext cx="9361487" cy="404663"/>
          </a:xfrm>
        </p:spPr>
        <p:txBody>
          <a:bodyPr/>
          <a:lstStyle/>
          <a:p>
            <a:r>
              <a:rPr lang="sk-SK" sz="1800" dirty="0"/>
              <a:t>Popis súčasného stavu, identifikácia nedostatkov a návrh odporúčaní</a:t>
            </a:r>
          </a:p>
        </p:txBody>
      </p:sp>
    </p:spTree>
    <p:extLst>
      <p:ext uri="{BB962C8B-B14F-4D97-AF65-F5344CB8AC3E}">
        <p14:creationId xmlns:p14="http://schemas.microsoft.com/office/powerpoint/2010/main" val="458762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53"/>
          <p:cNvGraphicFramePr>
            <a:graphicFrameLocks noGrp="1"/>
          </p:cNvGraphicFramePr>
          <p:nvPr>
            <p:extLst>
              <p:ext uri="{D42A27DB-BD31-4B8C-83A1-F6EECF244321}">
                <p14:modId xmlns:p14="http://schemas.microsoft.com/office/powerpoint/2010/main" val="1055376470"/>
              </p:ext>
            </p:extLst>
          </p:nvPr>
        </p:nvGraphicFramePr>
        <p:xfrm>
          <a:off x="718027" y="594636"/>
          <a:ext cx="11107030" cy="5425133"/>
        </p:xfrm>
        <a:graphic>
          <a:graphicData uri="http://schemas.openxmlformats.org/drawingml/2006/table">
            <a:tbl>
              <a:tblPr firstRow="1" firstCol="1" bandRow="1">
                <a:tableStyleId>{5C22544A-7EE6-4342-B048-85BDC9FD1C3A}</a:tableStyleId>
              </a:tblPr>
              <a:tblGrid>
                <a:gridCol w="311783">
                  <a:extLst>
                    <a:ext uri="{9D8B030D-6E8A-4147-A177-3AD203B41FA5}">
                      <a16:colId xmlns:a16="http://schemas.microsoft.com/office/drawing/2014/main" val="367968461"/>
                    </a:ext>
                  </a:extLst>
                </a:gridCol>
                <a:gridCol w="4350058">
                  <a:extLst>
                    <a:ext uri="{9D8B030D-6E8A-4147-A177-3AD203B41FA5}">
                      <a16:colId xmlns:a16="http://schemas.microsoft.com/office/drawing/2014/main" val="332967212"/>
                    </a:ext>
                  </a:extLst>
                </a:gridCol>
                <a:gridCol w="6445189">
                  <a:extLst>
                    <a:ext uri="{9D8B030D-6E8A-4147-A177-3AD203B41FA5}">
                      <a16:colId xmlns:a16="http://schemas.microsoft.com/office/drawing/2014/main" val="822562732"/>
                    </a:ext>
                  </a:extLst>
                </a:gridCol>
              </a:tblGrid>
              <a:tr h="161694">
                <a:tc>
                  <a:txBody>
                    <a:bodyPr/>
                    <a:lstStyle/>
                    <a:p>
                      <a:pPr algn="ctr">
                        <a:lnSpc>
                          <a:spcPct val="107000"/>
                        </a:lnSpc>
                        <a:spcAft>
                          <a:spcPts val="0"/>
                        </a:spcAft>
                      </a:pPr>
                      <a:endParaRPr lang="sk-SK" sz="105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sk-SK" sz="1050" kern="1200" dirty="0" smtClean="0">
                          <a:effectLst/>
                          <a:latin typeface="+mn-lt"/>
                        </a:rPr>
                        <a:t>Popis súčasného stavu a identifikácia nedostatkov</a:t>
                      </a: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nchor="ctr"/>
                </a:tc>
                <a:tc>
                  <a:txBody>
                    <a:bodyPr/>
                    <a:lstStyle/>
                    <a:p>
                      <a:pPr marL="475615" indent="-475615" algn="ctr">
                        <a:lnSpc>
                          <a:spcPct val="107000"/>
                        </a:lnSpc>
                        <a:spcAft>
                          <a:spcPts val="0"/>
                        </a:spcAft>
                      </a:pPr>
                      <a:r>
                        <a:rPr lang="sk-SK" sz="1050" kern="1200">
                          <a:effectLst/>
                          <a:latin typeface="+mn-lt"/>
                        </a:rPr>
                        <a:t>Návrh odporúčaní</a:t>
                      </a:r>
                      <a:endParaRPr lang="sk-SK" sz="1050">
                        <a:effectLst/>
                        <a:latin typeface="+mn-lt"/>
                        <a:ea typeface="Calibri" panose="020F0502020204030204" pitchFamily="34" charset="0"/>
                        <a:cs typeface="Times New Roman" panose="02020603050405020304" pitchFamily="18" charset="0"/>
                      </a:endParaRPr>
                    </a:p>
                  </a:txBody>
                  <a:tcPr marL="13978" marR="13978" marT="1941" marB="0" anchor="ctr"/>
                </a:tc>
                <a:extLst>
                  <a:ext uri="{0D108BD9-81ED-4DB2-BD59-A6C34878D82A}">
                    <a16:rowId xmlns:a16="http://schemas.microsoft.com/office/drawing/2014/main" val="4033553726"/>
                  </a:ext>
                </a:extLst>
              </a:tr>
              <a:tr h="161694">
                <a:tc>
                  <a:txBody>
                    <a:bodyPr/>
                    <a:lstStyle/>
                    <a:p>
                      <a:pPr algn="ctr" fontAlgn="base">
                        <a:lnSpc>
                          <a:spcPct val="107000"/>
                        </a:lnSpc>
                        <a:spcAft>
                          <a:spcPts val="0"/>
                        </a:spcAft>
                      </a:pPr>
                      <a:endParaRPr lang="sk-SK" sz="1050" dirty="0">
                        <a:effectLst/>
                        <a:latin typeface="+mn-lt"/>
                        <a:ea typeface="Calibri" panose="020F0502020204030204" pitchFamily="34" charset="0"/>
                        <a:cs typeface="Times New Roman" panose="02020603050405020304" pitchFamily="18" charset="0"/>
                      </a:endParaRPr>
                    </a:p>
                  </a:txBody>
                  <a:tcPr marL="0" marR="0" marT="0" marB="0" anchor="ctr"/>
                </a:tc>
                <a:tc gridSpan="2">
                  <a:txBody>
                    <a:bodyPr/>
                    <a:lstStyle/>
                    <a:p>
                      <a:pPr fontAlgn="base">
                        <a:lnSpc>
                          <a:spcPct val="107000"/>
                        </a:lnSpc>
                        <a:spcAft>
                          <a:spcPts val="0"/>
                        </a:spcAft>
                      </a:pPr>
                      <a:r>
                        <a:rPr lang="sk-SK" sz="1050" i="1" dirty="0" smtClean="0">
                          <a:effectLst/>
                          <a:latin typeface="+mn-lt"/>
                          <a:ea typeface="Calibri" panose="020F0502020204030204" pitchFamily="34" charset="0"/>
                          <a:cs typeface="Times New Roman" panose="02020603050405020304" pitchFamily="18" charset="0"/>
                        </a:rPr>
                        <a:t>Majetok a skladové  hospodárstvo</a:t>
                      </a:r>
                    </a:p>
                  </a:txBody>
                  <a:tcPr marL="13978" marR="13978" marT="1941" marB="0"/>
                </a:tc>
                <a:tc hMerge="1">
                  <a:txBody>
                    <a:bodyPr/>
                    <a:lstStyle/>
                    <a:p>
                      <a:endParaRPr lang="sk-SK"/>
                    </a:p>
                  </a:txBody>
                  <a:tcPr/>
                </a:tc>
                <a:extLst>
                  <a:ext uri="{0D108BD9-81ED-4DB2-BD59-A6C34878D82A}">
                    <a16:rowId xmlns:a16="http://schemas.microsoft.com/office/drawing/2014/main" val="1995690066"/>
                  </a:ext>
                </a:extLst>
              </a:tr>
              <a:tr h="1481787">
                <a:tc>
                  <a:txBody>
                    <a:bodyPr/>
                    <a:lstStyle/>
                    <a:p>
                      <a:pPr algn="ctr" fontAlgn="base">
                        <a:lnSpc>
                          <a:spcPct val="107000"/>
                        </a:lnSpc>
                        <a:spcAft>
                          <a:spcPts val="0"/>
                        </a:spcAft>
                      </a:pPr>
                      <a:r>
                        <a:rPr lang="sk-SK" sz="1050" dirty="0" smtClean="0">
                          <a:effectLst/>
                          <a:latin typeface="+mn-lt"/>
                          <a:ea typeface="Calibri" panose="020F0502020204030204" pitchFamily="34" charset="0"/>
                          <a:cs typeface="Times New Roman" panose="02020603050405020304" pitchFamily="18" charset="0"/>
                        </a:rPr>
                        <a:t>10.</a:t>
                      </a:r>
                      <a:endParaRPr lang="sk-SK" sz="105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indent="0" fontAlgn="base">
                        <a:lnSpc>
                          <a:spcPct val="107000"/>
                        </a:lnSpc>
                        <a:spcAft>
                          <a:spcPts val="0"/>
                        </a:spcAft>
                        <a:buFont typeface="Arial" panose="020B0604020202020204" pitchFamily="34" charset="0"/>
                        <a:buNone/>
                      </a:pPr>
                      <a:r>
                        <a:rPr lang="sk-SK" sz="1050" baseline="0" dirty="0" smtClean="0">
                          <a:effectLst/>
                          <a:latin typeface="+mn-lt"/>
                          <a:ea typeface="Calibri" panose="020F0502020204030204" pitchFamily="34" charset="0"/>
                          <a:cs typeface="Times New Roman" panose="02020603050405020304" pitchFamily="18" charset="0"/>
                        </a:rPr>
                        <a:t>SZV disponuje zaujímavým a lukratívnym majetkom, ktorého efektívne využitie je však sporné. </a:t>
                      </a:r>
                    </a:p>
                    <a:p>
                      <a:pPr marL="171450" indent="-171450" fontAlgn="base">
                        <a:lnSpc>
                          <a:spcPct val="107000"/>
                        </a:lnSpc>
                        <a:spcAft>
                          <a:spcPts val="0"/>
                        </a:spcAft>
                        <a:buFont typeface="Arial" panose="020B0604020202020204" pitchFamily="34" charset="0"/>
                        <a:buChar char="•"/>
                      </a:pPr>
                      <a:r>
                        <a:rPr lang="sk-SK" sz="1050" baseline="0" dirty="0" smtClean="0">
                          <a:effectLst/>
                          <a:latin typeface="+mn-lt"/>
                          <a:ea typeface="Calibri" panose="020F0502020204030204" pitchFamily="34" charset="0"/>
                          <a:cs typeface="Times New Roman" panose="02020603050405020304" pitchFamily="18" charset="0"/>
                        </a:rPr>
                        <a:t>Sídlo Slovenského zväzu včelárov sa  nachádza vo veľkej budove      s rozsiahlym pozemkom s vysokou réžiou. Chýba efektívna organizácia a využitie priestorov, upratovanie a opravy sú zväčša zabezpečované zamestnancami zväzu</a:t>
                      </a:r>
                    </a:p>
                    <a:p>
                      <a:pPr marL="171450" indent="-171450" fontAlgn="base">
                        <a:lnSpc>
                          <a:spcPct val="107000"/>
                        </a:lnSpc>
                        <a:spcAft>
                          <a:spcPts val="0"/>
                        </a:spcAft>
                        <a:buFont typeface="Arial" panose="020B0604020202020204" pitchFamily="34" charset="0"/>
                        <a:buChar char="•"/>
                      </a:pPr>
                      <a:r>
                        <a:rPr lang="sk-SK" sz="1050" baseline="0" dirty="0" smtClean="0">
                          <a:effectLst/>
                          <a:latin typeface="+mn-lt"/>
                          <a:ea typeface="Calibri" panose="020F0502020204030204" pitchFamily="34" charset="0"/>
                          <a:cs typeface="Times New Roman" panose="02020603050405020304" pitchFamily="18" charset="0"/>
                        </a:rPr>
                        <a:t>Sklad ako aj väčšina priestorov sú zapratané krabicami, starými publikáciami</a:t>
                      </a:r>
                      <a:endParaRPr lang="sk-SK" sz="1050" dirty="0" smtClean="0">
                        <a:effectLst/>
                        <a:latin typeface="+mn-lt"/>
                        <a:ea typeface="Calibri" panose="020F0502020204030204" pitchFamily="34" charset="0"/>
                        <a:cs typeface="Times New Roman" panose="02020603050405020304" pitchFamily="18" charset="0"/>
                      </a:endParaRPr>
                    </a:p>
                  </a:txBody>
                  <a:tcPr marL="13978" marR="13978" marT="1941" marB="0"/>
                </a:tc>
                <a:tc>
                  <a:txBody>
                    <a:bodyPr/>
                    <a:lstStyle/>
                    <a:p>
                      <a:pPr marL="171450" indent="-171450">
                        <a:lnSpc>
                          <a:spcPct val="107000"/>
                        </a:lnSpc>
                        <a:buFont typeface="Arial"/>
                        <a:buChar char="•"/>
                      </a:pPr>
                      <a:r>
                        <a:rPr lang="sk-SK" sz="1050" b="0" i="0" u="none" strike="noStrike" noProof="0" dirty="0" smtClean="0">
                          <a:effectLst/>
                          <a:latin typeface="+mn-lt"/>
                        </a:rPr>
                        <a:t>Zvážiť presťahovanie sekretariátu do iného</a:t>
                      </a:r>
                      <a:r>
                        <a:rPr lang="sk-SK" sz="1050" b="0" i="0" u="none" strike="noStrike" baseline="0" noProof="0" dirty="0" smtClean="0">
                          <a:effectLst/>
                          <a:latin typeface="+mn-lt"/>
                        </a:rPr>
                        <a:t> regiónu Slovenska – v takomto prípade upozorňujeme na dôležitosť prepočítania nákladov a dobrého plánovania</a:t>
                      </a:r>
                      <a:endParaRPr lang="sk-SK" sz="1050" b="0" i="0" u="none" strike="noStrike" noProof="0" dirty="0" smtClean="0">
                        <a:effectLst/>
                        <a:latin typeface="+mn-lt"/>
                      </a:endParaRPr>
                    </a:p>
                    <a:p>
                      <a:pPr marL="171450" indent="-171450">
                        <a:lnSpc>
                          <a:spcPct val="107000"/>
                        </a:lnSpc>
                        <a:buFont typeface="Arial"/>
                        <a:buChar char="•"/>
                      </a:pPr>
                      <a:r>
                        <a:rPr lang="sk-SK" sz="1050" b="0" i="0" u="none" strike="noStrike" noProof="0" dirty="0" smtClean="0">
                          <a:effectLst/>
                          <a:latin typeface="+mn-lt"/>
                        </a:rPr>
                        <a:t>Hľadať</a:t>
                      </a:r>
                      <a:r>
                        <a:rPr lang="sk-SK" sz="1050" b="0" i="0" u="none" strike="noStrike" baseline="0" noProof="0" dirty="0" smtClean="0">
                          <a:effectLst/>
                          <a:latin typeface="+mn-lt"/>
                        </a:rPr>
                        <a:t> adekvátne využitie pre budovu na Svrčej ulici– s preukázateľným ekonomickým prínosom pre SZV</a:t>
                      </a:r>
                      <a:endParaRPr lang="sk-SK" sz="1050" b="0" i="0" u="none" strike="noStrike" noProof="0" dirty="0" smtClean="0">
                        <a:effectLst/>
                        <a:latin typeface="+mn-lt"/>
                      </a:endParaRPr>
                    </a:p>
                    <a:p>
                      <a:pPr marL="171450" indent="-171450">
                        <a:lnSpc>
                          <a:spcPct val="107000"/>
                        </a:lnSpc>
                        <a:buFont typeface="Arial"/>
                        <a:buChar char="•"/>
                      </a:pPr>
                      <a:r>
                        <a:rPr lang="sk-SK" sz="1050" b="0" i="0" u="none" strike="noStrike" noProof="0" dirty="0" smtClean="0">
                          <a:effectLst/>
                          <a:latin typeface="+mn-lt"/>
                        </a:rPr>
                        <a:t>Posúdiť</a:t>
                      </a:r>
                      <a:r>
                        <a:rPr lang="sk-SK" sz="1050" b="0" i="0" u="none" strike="noStrike" baseline="0" noProof="0" dirty="0" smtClean="0">
                          <a:effectLst/>
                          <a:latin typeface="+mn-lt"/>
                        </a:rPr>
                        <a:t> možnosť komerčného využitia </a:t>
                      </a:r>
                      <a:r>
                        <a:rPr lang="sk-SK" sz="1050" b="0" i="0" u="none" strike="noStrike" noProof="0" dirty="0" smtClean="0">
                          <a:effectLst/>
                          <a:latin typeface="+mn-lt"/>
                        </a:rPr>
                        <a:t>API</a:t>
                      </a:r>
                      <a:r>
                        <a:rPr lang="sk-SK" sz="1050" b="0" i="0" u="none" strike="noStrike" baseline="0" noProof="0" dirty="0" smtClean="0">
                          <a:effectLst/>
                          <a:latin typeface="+mn-lt"/>
                        </a:rPr>
                        <a:t> domčeka</a:t>
                      </a:r>
                    </a:p>
                    <a:p>
                      <a:pPr marL="171450" indent="-171450">
                        <a:lnSpc>
                          <a:spcPct val="107000"/>
                        </a:lnSpc>
                        <a:buFont typeface="Arial"/>
                        <a:buChar char="•"/>
                      </a:pPr>
                      <a:r>
                        <a:rPr lang="sk-SK" sz="1050" b="0" i="0" u="none" strike="noStrike" baseline="0" noProof="0" dirty="0" smtClean="0">
                          <a:effectLst/>
                          <a:latin typeface="+mn-lt"/>
                        </a:rPr>
                        <a:t>Sklad očistiť od nepoužívaných materiálov, staré publikácie zdigitalizovať a po odpísaní rozdeliť na ZO</a:t>
                      </a:r>
                    </a:p>
                    <a:p>
                      <a:pPr marL="171450" indent="-171450">
                        <a:lnSpc>
                          <a:spcPct val="107000"/>
                        </a:lnSpc>
                        <a:buFont typeface="Arial"/>
                        <a:buChar char="•"/>
                      </a:pPr>
                      <a:r>
                        <a:rPr lang="sk-SK" sz="1050" b="0" i="0" u="none" strike="noStrike" baseline="0" noProof="0" dirty="0" smtClean="0">
                          <a:effectLst/>
                          <a:latin typeface="+mn-lt"/>
                        </a:rPr>
                        <a:t>Sklad jasne rozdeliť na E- </a:t>
                      </a:r>
                      <a:r>
                        <a:rPr lang="en-US" sz="1050" b="0" i="0" u="none" strike="noStrike" baseline="0" noProof="0" dirty="0" smtClean="0">
                          <a:effectLst/>
                          <a:latin typeface="+mn-lt"/>
                        </a:rPr>
                        <a:t>shop </a:t>
                      </a:r>
                      <a:r>
                        <a:rPr lang="sk-SK" sz="1050" b="0" i="0" u="none" strike="noStrike" baseline="0" noProof="0" dirty="0" smtClean="0">
                          <a:effectLst/>
                          <a:latin typeface="+mn-lt"/>
                        </a:rPr>
                        <a:t>a </a:t>
                      </a:r>
                      <a:r>
                        <a:rPr lang="sk-SK" sz="1050" b="0" i="0" u="none" strike="noStrike" baseline="0" noProof="0" dirty="0" smtClean="0">
                          <a:effectLst/>
                          <a:latin typeface="+mn-lt"/>
                        </a:rPr>
                        <a:t>SZV – marketing, kancelárske a iné potreby</a:t>
                      </a:r>
                      <a:endParaRPr lang="sk-SK" sz="1050" b="0" i="0" u="none" strike="noStrike" noProof="0" dirty="0" smtClean="0">
                        <a:effectLst/>
                        <a:latin typeface="+mn-lt"/>
                      </a:endParaRPr>
                    </a:p>
                  </a:txBody>
                  <a:tcPr marL="13978" marR="13978" marT="1941" marB="0"/>
                </a:tc>
                <a:extLst>
                  <a:ext uri="{0D108BD9-81ED-4DB2-BD59-A6C34878D82A}">
                    <a16:rowId xmlns:a16="http://schemas.microsoft.com/office/drawing/2014/main" val="2391094574"/>
                  </a:ext>
                </a:extLst>
              </a:tr>
              <a:tr h="161694">
                <a:tc>
                  <a:txBody>
                    <a:bodyPr/>
                    <a:lstStyle/>
                    <a:p>
                      <a:pPr algn="ctr" fontAlgn="base">
                        <a:lnSpc>
                          <a:spcPct val="107000"/>
                        </a:lnSpc>
                        <a:spcAft>
                          <a:spcPts val="0"/>
                        </a:spcAft>
                      </a:pPr>
                      <a:endParaRPr lang="sk-SK" sz="1050" i="1" dirty="0">
                        <a:effectLst/>
                        <a:latin typeface="+mn-lt"/>
                        <a:ea typeface="Calibri" panose="020F0502020204030204" pitchFamily="34" charset="0"/>
                        <a:cs typeface="Times New Roman" panose="02020603050405020304" pitchFamily="18" charset="0"/>
                      </a:endParaRPr>
                    </a:p>
                  </a:txBody>
                  <a:tcPr marL="0" marR="0" marT="0" marB="0" anchor="ctr"/>
                </a:tc>
                <a:tc gridSpan="2">
                  <a:txBody>
                    <a:bodyPr/>
                    <a:lstStyle/>
                    <a:p>
                      <a:pPr fontAlgn="base">
                        <a:lnSpc>
                          <a:spcPct val="107000"/>
                        </a:lnSpc>
                        <a:spcAft>
                          <a:spcPts val="0"/>
                        </a:spcAft>
                      </a:pPr>
                      <a:r>
                        <a:rPr lang="sk-SK" sz="1050" i="1" dirty="0" smtClean="0">
                          <a:effectLst/>
                          <a:latin typeface="+mn-lt"/>
                          <a:ea typeface="Calibri" panose="020F0502020204030204" pitchFamily="34" charset="0"/>
                          <a:cs typeface="Times New Roman" panose="02020603050405020304" pitchFamily="18" charset="0"/>
                        </a:rPr>
                        <a:t>Včelárska </a:t>
                      </a:r>
                      <a:r>
                        <a:rPr lang="sk-SK" sz="1050" i="1" dirty="0" err="1" smtClean="0">
                          <a:effectLst/>
                          <a:latin typeface="+mn-lt"/>
                          <a:ea typeface="Calibri" panose="020F0502020204030204" pitchFamily="34" charset="0"/>
                          <a:cs typeface="Times New Roman" panose="02020603050405020304" pitchFamily="18" charset="0"/>
                        </a:rPr>
                        <a:t>paseka</a:t>
                      </a:r>
                      <a:r>
                        <a:rPr lang="sk-SK" sz="1050" i="1" dirty="0" smtClean="0">
                          <a:effectLst/>
                          <a:latin typeface="+mn-lt"/>
                          <a:ea typeface="Calibri" panose="020F0502020204030204" pitchFamily="34" charset="0"/>
                          <a:cs typeface="Times New Roman" panose="02020603050405020304" pitchFamily="18" charset="0"/>
                        </a:rPr>
                        <a:t> Kráľová</a:t>
                      </a:r>
                      <a:r>
                        <a:rPr lang="sk-SK" sz="1050" i="1" baseline="0" dirty="0" smtClean="0">
                          <a:effectLst/>
                          <a:latin typeface="+mn-lt"/>
                          <a:ea typeface="Calibri" panose="020F0502020204030204" pitchFamily="34" charset="0"/>
                          <a:cs typeface="Times New Roman" panose="02020603050405020304" pitchFamily="18" charset="0"/>
                        </a:rPr>
                        <a:t> pri Senci</a:t>
                      </a:r>
                      <a:endParaRPr lang="sk-SK" sz="1050" i="1" dirty="0">
                        <a:effectLst/>
                        <a:latin typeface="+mn-lt"/>
                        <a:ea typeface="Calibri" panose="020F0502020204030204" pitchFamily="34" charset="0"/>
                        <a:cs typeface="Times New Roman" panose="02020603050405020304" pitchFamily="18" charset="0"/>
                      </a:endParaRPr>
                    </a:p>
                  </a:txBody>
                  <a:tcPr marL="13978" marR="13978" marT="1941" marB="0"/>
                </a:tc>
                <a:tc hMerge="1">
                  <a:txBody>
                    <a:bodyPr/>
                    <a:lstStyle/>
                    <a:p>
                      <a:endParaRPr lang="sk-SK"/>
                    </a:p>
                  </a:txBody>
                  <a:tcPr/>
                </a:tc>
                <a:extLst>
                  <a:ext uri="{0D108BD9-81ED-4DB2-BD59-A6C34878D82A}">
                    <a16:rowId xmlns:a16="http://schemas.microsoft.com/office/drawing/2014/main" val="1810517541"/>
                  </a:ext>
                </a:extLst>
              </a:tr>
              <a:tr h="798547">
                <a:tc>
                  <a:txBody>
                    <a:bodyPr/>
                    <a:lstStyle/>
                    <a:p>
                      <a:pPr algn="ctr" fontAlgn="base">
                        <a:lnSpc>
                          <a:spcPct val="107000"/>
                        </a:lnSpc>
                        <a:spcAft>
                          <a:spcPts val="0"/>
                        </a:spcAft>
                      </a:pPr>
                      <a:r>
                        <a:rPr lang="sk-SK" sz="1050" dirty="0" smtClean="0">
                          <a:effectLst/>
                          <a:latin typeface="+mn-lt"/>
                          <a:ea typeface="Calibri" panose="020F0502020204030204" pitchFamily="34" charset="0"/>
                          <a:cs typeface="Times New Roman" panose="02020603050405020304" pitchFamily="18" charset="0"/>
                        </a:rPr>
                        <a:t>11.</a:t>
                      </a:r>
                      <a:endParaRPr lang="sk-SK" sz="105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171450" marR="0" lvl="0" indent="-171450" algn="l" defTabSz="736656" rtl="0" eaLnBrk="1" fontAlgn="base" latinLnBrk="0" hangingPunct="1">
                        <a:lnSpc>
                          <a:spcPct val="107000"/>
                        </a:lnSpc>
                        <a:spcBef>
                          <a:spcPts val="0"/>
                        </a:spcBef>
                        <a:spcAft>
                          <a:spcPts val="0"/>
                        </a:spcAft>
                        <a:buClrTx/>
                        <a:buSzTx/>
                        <a:buFont typeface="Arial" panose="020B0604020202020204" pitchFamily="34" charset="0"/>
                        <a:buChar char="•"/>
                        <a:tabLst/>
                        <a:defRPr/>
                      </a:pPr>
                      <a:r>
                        <a:rPr lang="sk-SK" sz="1050" dirty="0" smtClean="0"/>
                        <a:t>Zmluvné vzťahy a s tým súvisiaca starostlivosť o majetok SZV </a:t>
                      </a:r>
                      <a:r>
                        <a:rPr lang="sk-SK" sz="1050" dirty="0" smtClean="0"/>
                        <a:t>           v </a:t>
                      </a:r>
                      <a:r>
                        <a:rPr lang="sk-SK" sz="1050" dirty="0" smtClean="0"/>
                        <a:t>Kráľovej pri Senci sú absolútne nejasné, resp. </a:t>
                      </a:r>
                      <a:r>
                        <a:rPr lang="sk-SK" sz="1050" dirty="0" err="1" smtClean="0"/>
                        <a:t>postrádajú</a:t>
                      </a:r>
                      <a:r>
                        <a:rPr lang="sk-SK" sz="1050" dirty="0" smtClean="0"/>
                        <a:t> ekonomický zmysel pre SZV</a:t>
                      </a:r>
                      <a:endParaRPr lang="sk-SK" sz="1050" dirty="0" smtClean="0">
                        <a:effectLst/>
                        <a:latin typeface="+mn-lt"/>
                        <a:ea typeface="Calibri" panose="020F0502020204030204" pitchFamily="34" charset="0"/>
                        <a:cs typeface="Times New Roman" panose="02020603050405020304" pitchFamily="18" charset="0"/>
                      </a:endParaRPr>
                    </a:p>
                    <a:p>
                      <a:pPr marL="0" indent="0" fontAlgn="base">
                        <a:lnSpc>
                          <a:spcPct val="107000"/>
                        </a:lnSpc>
                        <a:spcAft>
                          <a:spcPts val="0"/>
                        </a:spcAft>
                        <a:buFont typeface="Arial" panose="020B0604020202020204" pitchFamily="34" charset="0"/>
                        <a:buNone/>
                      </a:pP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tc>
                <a:tc>
                  <a:txBody>
                    <a:bodyPr/>
                    <a:lstStyle/>
                    <a:p>
                      <a:pPr marL="0" marR="0" lvl="0" indent="0" algn="l" defTabSz="736656" rtl="0" eaLnBrk="1" fontAlgn="auto" latinLnBrk="0" hangingPunct="1">
                        <a:lnSpc>
                          <a:spcPct val="107000"/>
                        </a:lnSpc>
                        <a:spcBef>
                          <a:spcPts val="0"/>
                        </a:spcBef>
                        <a:spcAft>
                          <a:spcPts val="0"/>
                        </a:spcAft>
                        <a:buClrTx/>
                        <a:buSzTx/>
                        <a:buFont typeface="Arial" panose="020B0604020202020204" pitchFamily="34" charset="0"/>
                        <a:buNone/>
                        <a:tabLst/>
                        <a:defRPr/>
                      </a:pPr>
                      <a:r>
                        <a:rPr lang="sk-SK" sz="1050" dirty="0" smtClean="0">
                          <a:solidFill>
                            <a:schemeClr val="tx1"/>
                          </a:solidFill>
                        </a:rPr>
                        <a:t>Potrebná</a:t>
                      </a:r>
                      <a:r>
                        <a:rPr lang="sk-SK" sz="1050" baseline="0" dirty="0" smtClean="0">
                          <a:solidFill>
                            <a:schemeClr val="tx1"/>
                          </a:solidFill>
                        </a:rPr>
                        <a:t> revízia výkonu činností v </a:t>
                      </a:r>
                      <a:r>
                        <a:rPr lang="sk-SK" sz="1050" dirty="0" smtClean="0">
                          <a:solidFill>
                            <a:schemeClr val="tx1"/>
                          </a:solidFill>
                        </a:rPr>
                        <a:t>Kráľovej pri Senci:</a:t>
                      </a:r>
                      <a:r>
                        <a:rPr lang="sk-SK" sz="1050" baseline="0" dirty="0" smtClean="0">
                          <a:solidFill>
                            <a:schemeClr val="tx1"/>
                          </a:solidFill>
                        </a:rPr>
                        <a:t> </a:t>
                      </a:r>
                    </a:p>
                    <a:p>
                      <a:pPr marL="171450" marR="0" lvl="0" indent="-171450" algn="l" defTabSz="736656" rtl="0" eaLnBrk="1" fontAlgn="auto" latinLnBrk="0" hangingPunct="1">
                        <a:lnSpc>
                          <a:spcPct val="107000"/>
                        </a:lnSpc>
                        <a:spcBef>
                          <a:spcPts val="0"/>
                        </a:spcBef>
                        <a:spcAft>
                          <a:spcPts val="0"/>
                        </a:spcAft>
                        <a:buClrTx/>
                        <a:buSzTx/>
                        <a:buFont typeface="Arial" panose="020B0604020202020204" pitchFamily="34" charset="0"/>
                        <a:buChar char="•"/>
                        <a:tabLst/>
                        <a:defRPr/>
                      </a:pPr>
                      <a:r>
                        <a:rPr lang="sk-SK" sz="1050" baseline="0" dirty="0" smtClean="0">
                          <a:solidFill>
                            <a:schemeClr val="tx1"/>
                          </a:solidFill>
                        </a:rPr>
                        <a:t>Potreba prehodnotiť zmluvné vzťahy tak, aby existoval prínos týchto zmlúv pre SZV – nielen pre nájomníkov</a:t>
                      </a:r>
                    </a:p>
                    <a:p>
                      <a:pPr marL="171450" marR="0" lvl="0" indent="-171450" algn="l" defTabSz="736656" rtl="0" eaLnBrk="1" fontAlgn="auto" latinLnBrk="0" hangingPunct="1">
                        <a:lnSpc>
                          <a:spcPct val="107000"/>
                        </a:lnSpc>
                        <a:spcBef>
                          <a:spcPts val="0"/>
                        </a:spcBef>
                        <a:spcAft>
                          <a:spcPts val="0"/>
                        </a:spcAft>
                        <a:buClrTx/>
                        <a:buSzTx/>
                        <a:buFont typeface="Arial" panose="020B0604020202020204" pitchFamily="34" charset="0"/>
                        <a:buChar char="•"/>
                        <a:tabLst/>
                        <a:defRPr/>
                      </a:pPr>
                      <a:r>
                        <a:rPr lang="sk-SK" sz="1050" baseline="0" dirty="0" smtClean="0">
                          <a:solidFill>
                            <a:schemeClr val="tx1"/>
                          </a:solidFill>
                        </a:rPr>
                        <a:t>Potrebná kontrola </a:t>
                      </a:r>
                      <a:r>
                        <a:rPr lang="sk-SK" sz="1050" baseline="0" dirty="0" smtClean="0">
                          <a:solidFill>
                            <a:schemeClr val="tx1"/>
                          </a:solidFill>
                        </a:rPr>
                        <a:t>činností, </a:t>
                      </a:r>
                      <a:r>
                        <a:rPr lang="sk-SK" sz="1050" baseline="0" dirty="0" smtClean="0">
                          <a:solidFill>
                            <a:schemeClr val="tx1"/>
                          </a:solidFill>
                        </a:rPr>
                        <a:t>ktoré majú nájomníci realizovať</a:t>
                      </a:r>
                    </a:p>
                    <a:p>
                      <a:pPr marL="171450" marR="0" lvl="0" indent="-171450" algn="l" defTabSz="736656" rtl="0" eaLnBrk="1" fontAlgn="auto" latinLnBrk="0" hangingPunct="1">
                        <a:lnSpc>
                          <a:spcPct val="107000"/>
                        </a:lnSpc>
                        <a:spcBef>
                          <a:spcPts val="0"/>
                        </a:spcBef>
                        <a:spcAft>
                          <a:spcPts val="0"/>
                        </a:spcAft>
                        <a:buClrTx/>
                        <a:buSzTx/>
                        <a:buFont typeface="Arial" panose="020B0604020202020204" pitchFamily="34" charset="0"/>
                        <a:buChar char="•"/>
                        <a:tabLst/>
                        <a:defRPr/>
                      </a:pPr>
                      <a:r>
                        <a:rPr lang="sk-SK" sz="1050" baseline="0" dirty="0" smtClean="0">
                          <a:solidFill>
                            <a:schemeClr val="tx1"/>
                          </a:solidFill>
                        </a:rPr>
                        <a:t>Potrebná kontrola zmluvne dohodnutých investícií do areálu</a:t>
                      </a:r>
                    </a:p>
                  </a:txBody>
                  <a:tcPr marL="13978" marR="13978" marT="1941" marB="0"/>
                </a:tc>
                <a:extLst>
                  <a:ext uri="{0D108BD9-81ED-4DB2-BD59-A6C34878D82A}">
                    <a16:rowId xmlns:a16="http://schemas.microsoft.com/office/drawing/2014/main" val="2593215246"/>
                  </a:ext>
                </a:extLst>
              </a:tr>
              <a:tr h="172160">
                <a:tc>
                  <a:txBody>
                    <a:bodyPr/>
                    <a:lstStyle/>
                    <a:p>
                      <a:pPr algn="ctr" fontAlgn="base">
                        <a:lnSpc>
                          <a:spcPct val="107000"/>
                        </a:lnSpc>
                        <a:spcAft>
                          <a:spcPts val="0"/>
                        </a:spcAft>
                      </a:pPr>
                      <a:endParaRPr lang="sk-SK" sz="1050" i="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l" defTabSz="736656" rtl="0" eaLnBrk="1" fontAlgn="base" latinLnBrk="0" hangingPunct="1">
                        <a:lnSpc>
                          <a:spcPct val="107000"/>
                        </a:lnSpc>
                        <a:spcBef>
                          <a:spcPts val="0"/>
                        </a:spcBef>
                        <a:spcAft>
                          <a:spcPts val="0"/>
                        </a:spcAft>
                        <a:buClrTx/>
                        <a:buSzTx/>
                        <a:buFont typeface="Courier New" panose="02070309020205020404" pitchFamily="49" charset="0"/>
                        <a:buNone/>
                        <a:tabLst/>
                        <a:defRPr/>
                      </a:pPr>
                      <a:r>
                        <a:rPr lang="sk-SK" sz="1050" i="1" dirty="0" smtClean="0"/>
                        <a:t>Zmluvné vzťahy</a:t>
                      </a:r>
                      <a:r>
                        <a:rPr lang="sk-SK" sz="1050" i="1" baseline="0" dirty="0" smtClean="0"/>
                        <a:t> - dodávatelia</a:t>
                      </a:r>
                      <a:endParaRPr lang="sk-SK" sz="1050" i="1" dirty="0" smtClean="0"/>
                    </a:p>
                  </a:txBody>
                  <a:tcPr marL="13978" marR="13978" marT="1941" marB="0"/>
                </a:tc>
                <a:tc>
                  <a:txBody>
                    <a:bodyPr/>
                    <a:lstStyle/>
                    <a:p>
                      <a:pPr marL="180975" lvl="0" indent="-180975">
                        <a:lnSpc>
                          <a:spcPct val="107000"/>
                        </a:lnSpc>
                        <a:spcAft>
                          <a:spcPts val="0"/>
                        </a:spcAft>
                        <a:buFont typeface="Symbol" panose="05050102010706020507" pitchFamily="18" charset="2"/>
                        <a:buChar char=""/>
                      </a:pP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3979152684"/>
                  </a:ext>
                </a:extLst>
              </a:tr>
              <a:tr h="636853">
                <a:tc>
                  <a:txBody>
                    <a:bodyPr/>
                    <a:lstStyle/>
                    <a:p>
                      <a:pPr algn="ctr" fontAlgn="base">
                        <a:lnSpc>
                          <a:spcPct val="107000"/>
                        </a:lnSpc>
                        <a:spcAft>
                          <a:spcPts val="0"/>
                        </a:spcAft>
                      </a:pPr>
                      <a:r>
                        <a:rPr lang="sk-SK" sz="1050" dirty="0" smtClean="0">
                          <a:effectLst/>
                          <a:latin typeface="+mn-lt"/>
                          <a:ea typeface="Calibri" panose="020F0502020204030204" pitchFamily="34" charset="0"/>
                          <a:cs typeface="Times New Roman" panose="02020603050405020304" pitchFamily="18" charset="0"/>
                        </a:rPr>
                        <a:t>12.</a:t>
                      </a:r>
                      <a:endParaRPr lang="sk-SK" sz="105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171450" marR="0" lvl="0" indent="-171450" algn="l" defTabSz="736656" rtl="0" eaLnBrk="1" fontAlgn="base" latinLnBrk="0" hangingPunct="1">
                        <a:lnSpc>
                          <a:spcPct val="107000"/>
                        </a:lnSpc>
                        <a:spcBef>
                          <a:spcPts val="0"/>
                        </a:spcBef>
                        <a:spcAft>
                          <a:spcPts val="0"/>
                        </a:spcAft>
                        <a:buClrTx/>
                        <a:buSzTx/>
                        <a:buFont typeface="Arial" panose="020B0604020202020204" pitchFamily="34" charset="0"/>
                        <a:buChar char="•"/>
                        <a:tabLst/>
                        <a:defRPr/>
                      </a:pPr>
                      <a:r>
                        <a:rPr lang="sk-SK" sz="1050" dirty="0" smtClean="0"/>
                        <a:t>Vo všeobecnosti pozorujeme potrebu preveriť výhodnosť zmlúv</a:t>
                      </a:r>
                      <a:r>
                        <a:rPr lang="sk-SK" sz="1050" baseline="0" dirty="0" smtClean="0"/>
                        <a:t> s dodávateľmi tak z cenového hľadiska ako aj z vecného hľadiska – predmetu a rozsahu dodávky</a:t>
                      </a:r>
                      <a:endParaRPr lang="sk-SK" sz="1050" dirty="0" smtClean="0"/>
                    </a:p>
                    <a:p>
                      <a:pPr marL="171450" marR="0" lvl="0" indent="-171450" algn="l" defTabSz="736656" rtl="0" eaLnBrk="1" fontAlgn="base" latinLnBrk="0" hangingPunct="1">
                        <a:lnSpc>
                          <a:spcPct val="107000"/>
                        </a:lnSpc>
                        <a:spcBef>
                          <a:spcPts val="0"/>
                        </a:spcBef>
                        <a:spcAft>
                          <a:spcPts val="0"/>
                        </a:spcAft>
                        <a:buClrTx/>
                        <a:buSzTx/>
                        <a:buFont typeface="Arial" panose="020B0604020202020204" pitchFamily="34" charset="0"/>
                        <a:buChar char="•"/>
                        <a:tabLst/>
                        <a:defRPr/>
                      </a:pPr>
                      <a:endParaRPr lang="sk-SK" sz="1050" dirty="0" smtClean="0"/>
                    </a:p>
                  </a:txBody>
                  <a:tcPr marL="13978" marR="13978" marT="1941" marB="0"/>
                </a:tc>
                <a:tc>
                  <a:txBody>
                    <a:bodyPr/>
                    <a:lstStyle/>
                    <a:p>
                      <a:pPr marL="171450" lvl="0" indent="-171450">
                        <a:lnSpc>
                          <a:spcPct val="107000"/>
                        </a:lnSpc>
                        <a:spcAft>
                          <a:spcPts val="0"/>
                        </a:spcAft>
                        <a:buFont typeface="Arial" panose="020B0604020202020204" pitchFamily="34" charset="0"/>
                        <a:buChar char="•"/>
                      </a:pPr>
                      <a:r>
                        <a:rPr lang="sk-SK" sz="1050" dirty="0" smtClean="0">
                          <a:effectLst/>
                          <a:latin typeface="+mn-lt"/>
                          <a:ea typeface="Calibri" panose="020F0502020204030204" pitchFamily="34" charset="0"/>
                          <a:cs typeface="Times New Roman" panose="02020603050405020304" pitchFamily="18" charset="0"/>
                        </a:rPr>
                        <a:t>Odporúčame</a:t>
                      </a:r>
                      <a:r>
                        <a:rPr lang="sk-SK" sz="1050" baseline="0" dirty="0" smtClean="0">
                          <a:effectLst/>
                          <a:latin typeface="+mn-lt"/>
                          <a:ea typeface="Calibri" panose="020F0502020204030204" pitchFamily="34" charset="0"/>
                          <a:cs typeface="Times New Roman" panose="02020603050405020304" pitchFamily="18" charset="0"/>
                        </a:rPr>
                        <a:t> urobiť revíziu zmlúv a ich „výhodnosti“ pre SZV</a:t>
                      </a:r>
                    </a:p>
                    <a:p>
                      <a:pPr marL="171450" lvl="0" indent="-171450">
                        <a:lnSpc>
                          <a:spcPct val="107000"/>
                        </a:lnSpc>
                        <a:spcAft>
                          <a:spcPts val="0"/>
                        </a:spcAft>
                        <a:buFont typeface="Arial" panose="020B0604020202020204" pitchFamily="34" charset="0"/>
                        <a:buChar char="•"/>
                      </a:pPr>
                      <a:r>
                        <a:rPr lang="sk-SK" sz="1050" baseline="0" dirty="0" smtClean="0">
                          <a:effectLst/>
                          <a:latin typeface="+mn-lt"/>
                          <a:ea typeface="Calibri" panose="020F0502020204030204" pitchFamily="34" charset="0"/>
                          <a:cs typeface="Times New Roman" panose="02020603050405020304" pitchFamily="18" charset="0"/>
                        </a:rPr>
                        <a:t>Samotné prvotné posúdenie by malo byť realizované pracovníkmi sekretariátu v spolupráci s vedením- keďže ide v prvom rade skôr o podmienky ako o právne stanovisko</a:t>
                      </a:r>
                      <a:endParaRPr lang="sk-SK" sz="1050" dirty="0" smtClean="0">
                        <a:effectLst/>
                        <a:latin typeface="+mn-lt"/>
                        <a:ea typeface="Calibri" panose="020F0502020204030204" pitchFamily="34" charset="0"/>
                        <a:cs typeface="Times New Roman" panose="02020603050405020304" pitchFamily="18" charset="0"/>
                      </a:endParaRPr>
                    </a:p>
                    <a:p>
                      <a:pPr marL="180975" lvl="0" indent="-180975">
                        <a:lnSpc>
                          <a:spcPct val="107000"/>
                        </a:lnSpc>
                        <a:spcAft>
                          <a:spcPts val="0"/>
                        </a:spcAft>
                        <a:buFont typeface="Symbol" panose="05050102010706020507" pitchFamily="18" charset="2"/>
                        <a:buChar char=""/>
                      </a:pP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3745133850"/>
                  </a:ext>
                </a:extLst>
              </a:tr>
              <a:tr h="163527">
                <a:tc>
                  <a:txBody>
                    <a:bodyPr/>
                    <a:lstStyle/>
                    <a:p>
                      <a:pPr marL="0" marR="0" lvl="0" indent="0" algn="l" defTabSz="736656" rtl="0" eaLnBrk="1" fontAlgn="base" latinLnBrk="0" hangingPunct="1">
                        <a:lnSpc>
                          <a:spcPct val="107000"/>
                        </a:lnSpc>
                        <a:spcBef>
                          <a:spcPts val="0"/>
                        </a:spcBef>
                        <a:spcAft>
                          <a:spcPts val="0"/>
                        </a:spcAft>
                        <a:buClrTx/>
                        <a:buSzTx/>
                        <a:buFont typeface="Arial" panose="020B0604020202020204" pitchFamily="34" charset="0"/>
                        <a:buNone/>
                        <a:tabLst/>
                        <a:defRPr/>
                      </a:pPr>
                      <a:endParaRPr lang="sk-SK" sz="1050" b="0" i="1"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l" defTabSz="736656" rtl="0" eaLnBrk="1" fontAlgn="base" latinLnBrk="0" hangingPunct="1">
                        <a:lnSpc>
                          <a:spcPct val="107000"/>
                        </a:lnSpc>
                        <a:spcBef>
                          <a:spcPts val="0"/>
                        </a:spcBef>
                        <a:spcAft>
                          <a:spcPts val="0"/>
                        </a:spcAft>
                        <a:buClrTx/>
                        <a:buSzTx/>
                        <a:buFont typeface="Arial" panose="020B0604020202020204" pitchFamily="34" charset="0"/>
                        <a:buNone/>
                        <a:tabLst/>
                        <a:defRPr/>
                      </a:pPr>
                      <a:r>
                        <a:rPr lang="sk-SK" sz="1050" b="0" i="1" kern="1200" dirty="0" smtClean="0">
                          <a:solidFill>
                            <a:schemeClr val="dk1"/>
                          </a:solidFill>
                          <a:effectLst/>
                          <a:latin typeface="+mn-lt"/>
                          <a:ea typeface="Calibri" panose="020F0502020204030204" pitchFamily="34" charset="0"/>
                          <a:cs typeface="Times New Roman" panose="02020603050405020304" pitchFamily="18" charset="0"/>
                        </a:rPr>
                        <a:t>Právne služby</a:t>
                      </a:r>
                    </a:p>
                  </a:txBody>
                  <a:tcPr marL="13978" marR="13978" marT="1941" marB="0"/>
                </a:tc>
                <a:tc>
                  <a:txBody>
                    <a:bodyPr/>
                    <a:lstStyle/>
                    <a:p>
                      <a:pPr marL="180975" lvl="0" indent="-180975">
                        <a:lnSpc>
                          <a:spcPct val="107000"/>
                        </a:lnSpc>
                        <a:spcAft>
                          <a:spcPts val="0"/>
                        </a:spcAft>
                        <a:buFont typeface="Symbol" panose="05050102010706020507" pitchFamily="18" charset="2"/>
                        <a:buChar char=""/>
                      </a:pP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818309672"/>
                  </a:ext>
                </a:extLst>
              </a:tr>
              <a:tr h="475159">
                <a:tc>
                  <a:txBody>
                    <a:bodyPr/>
                    <a:lstStyle/>
                    <a:p>
                      <a:pPr algn="ctr" fontAlgn="base">
                        <a:lnSpc>
                          <a:spcPct val="107000"/>
                        </a:lnSpc>
                        <a:spcAft>
                          <a:spcPts val="0"/>
                        </a:spcAft>
                      </a:pPr>
                      <a:r>
                        <a:rPr lang="sk-SK" sz="1050" dirty="0" smtClean="0">
                          <a:effectLst/>
                          <a:latin typeface="+mn-lt"/>
                          <a:ea typeface="Calibri" panose="020F0502020204030204" pitchFamily="34" charset="0"/>
                          <a:cs typeface="Times New Roman" panose="02020603050405020304" pitchFamily="18" charset="0"/>
                        </a:rPr>
                        <a:t>13.</a:t>
                      </a:r>
                      <a:endParaRPr lang="sk-SK" sz="105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171450" marR="0" lvl="0" indent="-171450" algn="l" defTabSz="736656" rtl="0" eaLnBrk="1" fontAlgn="base" latinLnBrk="0" hangingPunct="1">
                        <a:lnSpc>
                          <a:spcPct val="107000"/>
                        </a:lnSpc>
                        <a:spcBef>
                          <a:spcPts val="0"/>
                        </a:spcBef>
                        <a:spcAft>
                          <a:spcPts val="0"/>
                        </a:spcAft>
                        <a:buClrTx/>
                        <a:buSzTx/>
                        <a:buFont typeface="Arial" panose="020B0604020202020204" pitchFamily="34" charset="0"/>
                        <a:buChar char="•"/>
                        <a:tabLst/>
                        <a:defRPr/>
                      </a:pPr>
                      <a:r>
                        <a:rPr lang="sk-SK" sz="1050" dirty="0" smtClean="0"/>
                        <a:t>V</a:t>
                      </a:r>
                      <a:r>
                        <a:rPr lang="sk-SK" sz="1050" baseline="0" dirty="0" smtClean="0"/>
                        <a:t> rámci </a:t>
                      </a:r>
                      <a:r>
                        <a:rPr lang="sk-SK" sz="1050" baseline="0" dirty="0" err="1" smtClean="0"/>
                        <a:t>prioritizácie</a:t>
                      </a:r>
                      <a:r>
                        <a:rPr lang="sk-SK" sz="1050" baseline="0" dirty="0" smtClean="0"/>
                        <a:t> iných tém sme sa v rámci auditu rozsahu auditu nevenovali téme právnych služieb</a:t>
                      </a:r>
                      <a:endParaRPr lang="sk-SK" sz="1050" dirty="0" smtClean="0"/>
                    </a:p>
                    <a:p>
                      <a:pPr marL="0" marR="0" lvl="0" indent="0" algn="l" defTabSz="736656" rtl="0" eaLnBrk="1" fontAlgn="base" latinLnBrk="0" hangingPunct="1">
                        <a:lnSpc>
                          <a:spcPct val="107000"/>
                        </a:lnSpc>
                        <a:spcBef>
                          <a:spcPts val="0"/>
                        </a:spcBef>
                        <a:spcAft>
                          <a:spcPts val="0"/>
                        </a:spcAft>
                        <a:buClrTx/>
                        <a:buSzTx/>
                        <a:buFont typeface="Arial" panose="020B0604020202020204" pitchFamily="34" charset="0"/>
                        <a:buNone/>
                        <a:tabLst/>
                        <a:defRPr/>
                      </a:pPr>
                      <a:endParaRPr lang="sk-SK" sz="1050" dirty="0" smtClean="0"/>
                    </a:p>
                  </a:txBody>
                  <a:tcPr marL="13978" marR="13978" marT="1941" marB="0"/>
                </a:tc>
                <a:tc>
                  <a:txBody>
                    <a:bodyPr/>
                    <a:lstStyle/>
                    <a:p>
                      <a:pPr marL="180975" lvl="0" indent="-180975">
                        <a:lnSpc>
                          <a:spcPct val="107000"/>
                        </a:lnSpc>
                        <a:spcAft>
                          <a:spcPts val="0"/>
                        </a:spcAft>
                        <a:buFont typeface="Symbol" panose="05050102010706020507" pitchFamily="18" charset="2"/>
                        <a:buChar char=""/>
                      </a:pP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1168255479"/>
                  </a:ext>
                </a:extLst>
              </a:tr>
              <a:tr h="163527">
                <a:tc>
                  <a:txBody>
                    <a:bodyPr/>
                    <a:lstStyle/>
                    <a:p>
                      <a:pPr algn="ctr" fontAlgn="base">
                        <a:lnSpc>
                          <a:spcPct val="107000"/>
                        </a:lnSpc>
                        <a:spcAft>
                          <a:spcPts val="0"/>
                        </a:spcAft>
                      </a:pPr>
                      <a:endParaRPr lang="sk-SK" sz="105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l" defTabSz="736656" rtl="0" eaLnBrk="1" fontAlgn="base" latinLnBrk="0" hangingPunct="1">
                        <a:lnSpc>
                          <a:spcPct val="107000"/>
                        </a:lnSpc>
                        <a:spcBef>
                          <a:spcPts val="0"/>
                        </a:spcBef>
                        <a:spcAft>
                          <a:spcPts val="0"/>
                        </a:spcAft>
                        <a:buClrTx/>
                        <a:buSzTx/>
                        <a:buFont typeface="Arial" panose="020B0604020202020204" pitchFamily="34" charset="0"/>
                        <a:buNone/>
                        <a:tabLst/>
                        <a:defRPr/>
                      </a:pPr>
                      <a:r>
                        <a:rPr lang="sk-SK" sz="1050" b="0" i="1" kern="1200" dirty="0" smtClean="0">
                          <a:solidFill>
                            <a:schemeClr val="dk1"/>
                          </a:solidFill>
                          <a:effectLst/>
                          <a:latin typeface="+mn-lt"/>
                          <a:ea typeface="Calibri" panose="020F0502020204030204" pitchFamily="34" charset="0"/>
                          <a:cs typeface="Times New Roman" panose="02020603050405020304" pitchFamily="18" charset="0"/>
                        </a:rPr>
                        <a:t>BOZP</a:t>
                      </a:r>
                    </a:p>
                  </a:txBody>
                  <a:tcPr marL="13978" marR="13978" marT="1941" marB="0"/>
                </a:tc>
                <a:tc>
                  <a:txBody>
                    <a:bodyPr/>
                    <a:lstStyle/>
                    <a:p>
                      <a:pPr marL="180975" lvl="0" indent="-180975">
                        <a:lnSpc>
                          <a:spcPct val="107000"/>
                        </a:lnSpc>
                        <a:spcAft>
                          <a:spcPts val="0"/>
                        </a:spcAft>
                        <a:buFont typeface="Symbol" panose="05050102010706020507" pitchFamily="18" charset="2"/>
                        <a:buChar char=""/>
                      </a:pP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1177809065"/>
                  </a:ext>
                </a:extLst>
              </a:tr>
              <a:tr h="833469">
                <a:tc>
                  <a:txBody>
                    <a:bodyPr/>
                    <a:lstStyle/>
                    <a:p>
                      <a:pPr algn="ctr" fontAlgn="base">
                        <a:lnSpc>
                          <a:spcPct val="107000"/>
                        </a:lnSpc>
                        <a:spcAft>
                          <a:spcPts val="0"/>
                        </a:spcAft>
                      </a:pPr>
                      <a:r>
                        <a:rPr lang="sk-SK" sz="1050" dirty="0" smtClean="0">
                          <a:effectLst/>
                          <a:latin typeface="+mn-lt"/>
                          <a:ea typeface="Calibri" panose="020F0502020204030204" pitchFamily="34" charset="0"/>
                          <a:cs typeface="Times New Roman" panose="02020603050405020304" pitchFamily="18" charset="0"/>
                        </a:rPr>
                        <a:t>14.</a:t>
                      </a:r>
                      <a:endParaRPr lang="sk-SK" sz="105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171450" marR="0" lvl="0" indent="-171450" algn="l" defTabSz="736656" rtl="0" eaLnBrk="1" fontAlgn="base" latinLnBrk="0" hangingPunct="1">
                        <a:lnSpc>
                          <a:spcPct val="107000"/>
                        </a:lnSpc>
                        <a:spcBef>
                          <a:spcPts val="0"/>
                        </a:spcBef>
                        <a:spcAft>
                          <a:spcPts val="0"/>
                        </a:spcAft>
                        <a:buClrTx/>
                        <a:buSzTx/>
                        <a:buFont typeface="Arial" panose="020B0604020202020204" pitchFamily="34" charset="0"/>
                        <a:buChar char="•"/>
                        <a:tabLst/>
                        <a:defRPr/>
                      </a:pPr>
                      <a:r>
                        <a:rPr lang="sk-SK" sz="1050" dirty="0" smtClean="0"/>
                        <a:t>V</a:t>
                      </a:r>
                      <a:r>
                        <a:rPr lang="sk-SK" sz="1050" baseline="0" dirty="0" smtClean="0"/>
                        <a:t> rámci </a:t>
                      </a:r>
                      <a:r>
                        <a:rPr lang="sk-SK" sz="1050" baseline="0" dirty="0" err="1" smtClean="0"/>
                        <a:t>prioritizácie</a:t>
                      </a:r>
                      <a:r>
                        <a:rPr lang="sk-SK" sz="1050" baseline="0" dirty="0" smtClean="0"/>
                        <a:t> iných tém sme sa v rámci auditu rozsahu auditu nevenovali téme právnych služieb</a:t>
                      </a:r>
                      <a:endParaRPr lang="sk-SK" sz="1050" dirty="0" smtClean="0"/>
                    </a:p>
                  </a:txBody>
                  <a:tcPr marL="13978" marR="13978" marT="1941" marB="0"/>
                </a:tc>
                <a:tc>
                  <a:txBody>
                    <a:bodyPr/>
                    <a:lstStyle/>
                    <a:p>
                      <a:pPr marL="171450" marR="0" lvl="0" indent="-171450" algn="l" defTabSz="736656" rtl="0" eaLnBrk="1" fontAlgn="auto" latinLnBrk="0" hangingPunct="1">
                        <a:lnSpc>
                          <a:spcPct val="107000"/>
                        </a:lnSpc>
                        <a:spcBef>
                          <a:spcPts val="0"/>
                        </a:spcBef>
                        <a:spcAft>
                          <a:spcPts val="0"/>
                        </a:spcAft>
                        <a:buClrTx/>
                        <a:buSzTx/>
                        <a:buFont typeface="Arial" panose="020B0604020202020204" pitchFamily="34" charset="0"/>
                        <a:buChar char="•"/>
                        <a:tabLst/>
                        <a:defRPr/>
                      </a:pPr>
                      <a:r>
                        <a:rPr lang="sk-SK" sz="1050" dirty="0" smtClean="0">
                          <a:effectLst/>
                          <a:latin typeface="+mn-lt"/>
                          <a:ea typeface="Calibri" panose="020F0502020204030204" pitchFamily="34" charset="0"/>
                          <a:cs typeface="Times New Roman" panose="02020603050405020304" pitchFamily="18" charset="0"/>
                        </a:rPr>
                        <a:t>Je potrebné len overiť, či a ako je BOZP v rámci</a:t>
                      </a:r>
                      <a:r>
                        <a:rPr lang="sk-SK" sz="1050" baseline="0" dirty="0" smtClean="0">
                          <a:effectLst/>
                          <a:latin typeface="+mn-lt"/>
                          <a:ea typeface="Calibri" panose="020F0502020204030204" pitchFamily="34" charset="0"/>
                          <a:cs typeface="Times New Roman" panose="02020603050405020304" pitchFamily="18" charset="0"/>
                        </a:rPr>
                        <a:t> práce zamestnancov SZV pokryté</a:t>
                      </a:r>
                      <a:endParaRPr lang="sk-SK" sz="1050" dirty="0" smtClean="0">
                        <a:effectLst/>
                        <a:latin typeface="+mn-lt"/>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3541568810"/>
                  </a:ext>
                </a:extLst>
              </a:tr>
            </a:tbl>
          </a:graphicData>
        </a:graphic>
      </p:graphicFrame>
      <p:sp>
        <p:nvSpPr>
          <p:cNvPr id="55" name="Title 4">
            <a:extLst>
              <a:ext uri="{FF2B5EF4-FFF2-40B4-BE49-F238E27FC236}">
                <a16:creationId xmlns:a16="http://schemas.microsoft.com/office/drawing/2014/main" id="{854E20F1-453B-444B-8211-30204900B47F}"/>
              </a:ext>
            </a:extLst>
          </p:cNvPr>
          <p:cNvSpPr>
            <a:spLocks noGrp="1"/>
          </p:cNvSpPr>
          <p:nvPr>
            <p:ph type="title"/>
          </p:nvPr>
        </p:nvSpPr>
        <p:spPr>
          <a:xfrm>
            <a:off x="718028" y="176120"/>
            <a:ext cx="9432508" cy="418517"/>
          </a:xfrm>
        </p:spPr>
        <p:txBody>
          <a:bodyPr/>
          <a:lstStyle/>
          <a:p>
            <a:r>
              <a:rPr lang="sk-SK" sz="1800" dirty="0"/>
              <a:t>Popis súčasného stavu, identifikácia nedostatkov a návrh odporúčaní</a:t>
            </a:r>
          </a:p>
        </p:txBody>
      </p:sp>
    </p:spTree>
    <p:extLst>
      <p:ext uri="{BB962C8B-B14F-4D97-AF65-F5344CB8AC3E}">
        <p14:creationId xmlns:p14="http://schemas.microsoft.com/office/powerpoint/2010/main" val="4223612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53"/>
          <p:cNvGraphicFramePr>
            <a:graphicFrameLocks noGrp="1"/>
          </p:cNvGraphicFramePr>
          <p:nvPr>
            <p:extLst>
              <p:ext uri="{D42A27DB-BD31-4B8C-83A1-F6EECF244321}">
                <p14:modId xmlns:p14="http://schemas.microsoft.com/office/powerpoint/2010/main" val="3577027586"/>
              </p:ext>
            </p:extLst>
          </p:nvPr>
        </p:nvGraphicFramePr>
        <p:xfrm>
          <a:off x="718027" y="594635"/>
          <a:ext cx="11107030" cy="4664266"/>
        </p:xfrm>
        <a:graphic>
          <a:graphicData uri="http://schemas.openxmlformats.org/drawingml/2006/table">
            <a:tbl>
              <a:tblPr firstRow="1" firstCol="1" bandRow="1">
                <a:tableStyleId>{5C22544A-7EE6-4342-B048-85BDC9FD1C3A}</a:tableStyleId>
              </a:tblPr>
              <a:tblGrid>
                <a:gridCol w="311783">
                  <a:extLst>
                    <a:ext uri="{9D8B030D-6E8A-4147-A177-3AD203B41FA5}">
                      <a16:colId xmlns:a16="http://schemas.microsoft.com/office/drawing/2014/main" val="367968461"/>
                    </a:ext>
                  </a:extLst>
                </a:gridCol>
                <a:gridCol w="4350058">
                  <a:extLst>
                    <a:ext uri="{9D8B030D-6E8A-4147-A177-3AD203B41FA5}">
                      <a16:colId xmlns:a16="http://schemas.microsoft.com/office/drawing/2014/main" val="332967212"/>
                    </a:ext>
                  </a:extLst>
                </a:gridCol>
                <a:gridCol w="6445189">
                  <a:extLst>
                    <a:ext uri="{9D8B030D-6E8A-4147-A177-3AD203B41FA5}">
                      <a16:colId xmlns:a16="http://schemas.microsoft.com/office/drawing/2014/main" val="822562732"/>
                    </a:ext>
                  </a:extLst>
                </a:gridCol>
              </a:tblGrid>
              <a:tr h="161929">
                <a:tc>
                  <a:txBody>
                    <a:bodyPr/>
                    <a:lstStyle/>
                    <a:p>
                      <a:pPr algn="ctr">
                        <a:lnSpc>
                          <a:spcPct val="107000"/>
                        </a:lnSpc>
                        <a:spcAft>
                          <a:spcPts val="0"/>
                        </a:spcAft>
                      </a:pPr>
                      <a:endParaRPr lang="sk-SK" sz="105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sk-SK" sz="1050" kern="1200" dirty="0" smtClean="0">
                          <a:effectLst/>
                          <a:latin typeface="+mn-lt"/>
                        </a:rPr>
                        <a:t>Popis súčasného stavu a identifikácia nedostatkov</a:t>
                      </a: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nchor="ctr"/>
                </a:tc>
                <a:tc>
                  <a:txBody>
                    <a:bodyPr/>
                    <a:lstStyle/>
                    <a:p>
                      <a:pPr marL="475615" indent="-475615" algn="ctr">
                        <a:lnSpc>
                          <a:spcPct val="107000"/>
                        </a:lnSpc>
                        <a:spcAft>
                          <a:spcPts val="0"/>
                        </a:spcAft>
                      </a:pPr>
                      <a:r>
                        <a:rPr lang="sk-SK" sz="1050" kern="1200" dirty="0">
                          <a:effectLst/>
                          <a:latin typeface="+mn-lt"/>
                        </a:rPr>
                        <a:t>Návrh odporúčaní</a:t>
                      </a: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nchor="ctr"/>
                </a:tc>
                <a:extLst>
                  <a:ext uri="{0D108BD9-81ED-4DB2-BD59-A6C34878D82A}">
                    <a16:rowId xmlns:a16="http://schemas.microsoft.com/office/drawing/2014/main" val="4033553726"/>
                  </a:ext>
                </a:extLst>
              </a:tr>
              <a:tr h="163765">
                <a:tc>
                  <a:txBody>
                    <a:bodyPr/>
                    <a:lstStyle/>
                    <a:p>
                      <a:pPr algn="ctr" fontAlgn="base">
                        <a:lnSpc>
                          <a:spcPct val="107000"/>
                        </a:lnSpc>
                        <a:spcAft>
                          <a:spcPts val="0"/>
                        </a:spcAft>
                      </a:pPr>
                      <a:endParaRPr lang="sk-SK" sz="105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l" defTabSz="736656" rtl="0" eaLnBrk="1" fontAlgn="base" latinLnBrk="0" hangingPunct="1">
                        <a:lnSpc>
                          <a:spcPct val="107000"/>
                        </a:lnSpc>
                        <a:spcBef>
                          <a:spcPts val="0"/>
                        </a:spcBef>
                        <a:spcAft>
                          <a:spcPts val="0"/>
                        </a:spcAft>
                        <a:buClrTx/>
                        <a:buSzTx/>
                        <a:buFont typeface="Courier New" panose="02070309020205020404" pitchFamily="49" charset="0"/>
                        <a:buNone/>
                        <a:tabLst/>
                        <a:defRPr/>
                      </a:pPr>
                      <a:r>
                        <a:rPr lang="sk-SK" sz="1050" i="1" dirty="0" smtClean="0"/>
                        <a:t>Organizačná štruktúra</a:t>
                      </a:r>
                      <a:r>
                        <a:rPr lang="sk-SK" sz="1050" i="1" baseline="0" dirty="0" smtClean="0"/>
                        <a:t> SZV</a:t>
                      </a:r>
                      <a:endParaRPr lang="sk-SK" sz="1050" i="1" dirty="0" smtClean="0"/>
                    </a:p>
                  </a:txBody>
                  <a:tcPr marL="13978" marR="13978" marT="1941" marB="0"/>
                </a:tc>
                <a:tc>
                  <a:txBody>
                    <a:bodyPr/>
                    <a:lstStyle/>
                    <a:p>
                      <a:pPr marL="180975" lvl="0" indent="-180975">
                        <a:lnSpc>
                          <a:spcPct val="107000"/>
                        </a:lnSpc>
                        <a:spcAft>
                          <a:spcPts val="0"/>
                        </a:spcAft>
                        <a:buFont typeface="Symbol" panose="05050102010706020507" pitchFamily="18" charset="2"/>
                        <a:buChar char=""/>
                      </a:pP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1678074011"/>
                  </a:ext>
                </a:extLst>
              </a:tr>
              <a:tr h="3086655">
                <a:tc>
                  <a:txBody>
                    <a:bodyPr/>
                    <a:lstStyle/>
                    <a:p>
                      <a:pPr algn="ctr" fontAlgn="base">
                        <a:lnSpc>
                          <a:spcPct val="107000"/>
                        </a:lnSpc>
                        <a:spcAft>
                          <a:spcPts val="0"/>
                        </a:spcAft>
                      </a:pPr>
                      <a:r>
                        <a:rPr lang="sk-SK" sz="1050" dirty="0" smtClean="0">
                          <a:effectLst/>
                          <a:latin typeface="+mn-lt"/>
                          <a:ea typeface="Calibri" panose="020F0502020204030204" pitchFamily="34" charset="0"/>
                          <a:cs typeface="Times New Roman" panose="02020603050405020304" pitchFamily="18" charset="0"/>
                        </a:rPr>
                        <a:t>15.</a:t>
                      </a:r>
                      <a:endParaRPr lang="sk-SK" sz="105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171450" marR="0" lvl="0" indent="-171450" algn="l" defTabSz="736656" rtl="0" eaLnBrk="1" fontAlgn="base" latinLnBrk="0" hangingPunct="1">
                        <a:lnSpc>
                          <a:spcPct val="107000"/>
                        </a:lnSpc>
                        <a:spcBef>
                          <a:spcPts val="0"/>
                        </a:spcBef>
                        <a:spcAft>
                          <a:spcPts val="0"/>
                        </a:spcAft>
                        <a:buClrTx/>
                        <a:buSzTx/>
                        <a:buFont typeface="Arial" panose="020B0604020202020204" pitchFamily="34" charset="0"/>
                        <a:buChar char="•"/>
                        <a:tabLst/>
                        <a:defRPr/>
                      </a:pPr>
                      <a:r>
                        <a:rPr lang="sk-SK" sz="1050" baseline="0" dirty="0" smtClean="0">
                          <a:solidFill>
                            <a:schemeClr val="tx1"/>
                          </a:solidFill>
                        </a:rPr>
                        <a:t>Organizačná štruktúra SZV: vysoký počet funkcionárov a s tým súvisiace vysoké </a:t>
                      </a:r>
                      <a:r>
                        <a:rPr lang="sk-SK" sz="1050" baseline="0" noProof="0" dirty="0" smtClean="0">
                          <a:solidFill>
                            <a:schemeClr val="tx1"/>
                          </a:solidFill>
                        </a:rPr>
                        <a:t>náklady a </a:t>
                      </a:r>
                      <a:r>
                        <a:rPr lang="sk-SK" sz="1050" baseline="0" noProof="0" dirty="0" err="1" smtClean="0">
                          <a:solidFill>
                            <a:schemeClr val="tx1"/>
                          </a:solidFill>
                        </a:rPr>
                        <a:t>neflexibilita</a:t>
                      </a:r>
                      <a:endParaRPr lang="sk-SK" sz="1050" baseline="0" noProof="0" dirty="0" smtClean="0">
                        <a:solidFill>
                          <a:schemeClr val="tx1"/>
                        </a:solidFill>
                      </a:endParaRPr>
                    </a:p>
                    <a:p>
                      <a:pPr marL="171450" marR="0" lvl="0" indent="-171450" algn="l" defTabSz="736656" rtl="0" eaLnBrk="1" fontAlgn="base" latinLnBrk="0" hangingPunct="1">
                        <a:lnSpc>
                          <a:spcPct val="107000"/>
                        </a:lnSpc>
                        <a:spcBef>
                          <a:spcPts val="0"/>
                        </a:spcBef>
                        <a:spcAft>
                          <a:spcPts val="0"/>
                        </a:spcAft>
                        <a:buClrTx/>
                        <a:buSzTx/>
                        <a:buFont typeface="Arial" panose="020B0604020202020204" pitchFamily="34" charset="0"/>
                        <a:buChar char="•"/>
                        <a:tabLst/>
                        <a:defRPr/>
                      </a:pPr>
                      <a:endParaRPr lang="sk-SK" sz="1050" dirty="0" smtClean="0"/>
                    </a:p>
                  </a:txBody>
                  <a:tcPr marL="13978" marR="13978" marT="1941" marB="0"/>
                </a:tc>
                <a:tc>
                  <a:txBody>
                    <a:body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lang="sk-SK" sz="1050" b="0" i="0" kern="1200" dirty="0" smtClean="0">
                          <a:solidFill>
                            <a:schemeClr val="tx1"/>
                          </a:solidFill>
                          <a:effectLst/>
                          <a:latin typeface="+mn-lt"/>
                          <a:ea typeface="+mn-ea"/>
                          <a:cs typeface="+mn-cs"/>
                        </a:rPr>
                        <a:t>Pre zlepšenie štruktúry organizácie a efektívnosti práce Slovenského zväzu včelárov môžu byť užitočné nasledujúce kroky:</a:t>
                      </a:r>
                    </a:p>
                    <a:p>
                      <a:pPr marL="171450" marR="0" lvl="0" indent="-171450" algn="l" defTabSz="7366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k-SK" sz="1050" b="1" i="0" kern="1200" dirty="0" smtClean="0">
                          <a:solidFill>
                            <a:schemeClr val="tx1"/>
                          </a:solidFill>
                          <a:effectLst/>
                          <a:latin typeface="+mn-lt"/>
                          <a:ea typeface="+mn-ea"/>
                          <a:cs typeface="+mn-cs"/>
                        </a:rPr>
                        <a:t>Revízia organizačnej štruktúry: </a:t>
                      </a:r>
                      <a:r>
                        <a:rPr lang="sk-SK" sz="1050" b="0" i="0" kern="1200" dirty="0" smtClean="0">
                          <a:solidFill>
                            <a:schemeClr val="tx1"/>
                          </a:solidFill>
                          <a:effectLst/>
                          <a:latin typeface="+mn-lt"/>
                          <a:ea typeface="+mn-ea"/>
                          <a:cs typeface="+mn-cs"/>
                        </a:rPr>
                        <a:t>Zvážiť preskúmanie a prípadnú úpravu organizačnej štruktúry Slovenského zväzu včelárov, napr. zredukovať počet funkcionárov - aby sa zlepšila efektivita a zodpovednosť jednotlivých úrovní organizácie.  </a:t>
                      </a:r>
                    </a:p>
                    <a:p>
                      <a:pPr marL="171450" indent="-171450">
                        <a:buFont typeface="Arial" panose="020B0604020202020204" pitchFamily="34" charset="0"/>
                        <a:buChar char="•"/>
                      </a:pPr>
                      <a:r>
                        <a:rPr lang="sk-SK" sz="1050" b="1" i="0" kern="1200" dirty="0" smtClean="0">
                          <a:solidFill>
                            <a:schemeClr val="tx1"/>
                          </a:solidFill>
                          <a:effectLst/>
                          <a:latin typeface="+mn-lt"/>
                          <a:ea typeface="+mn-ea"/>
                          <a:cs typeface="+mn-cs"/>
                        </a:rPr>
                        <a:t>Decentralizácia úloh a procesov:</a:t>
                      </a:r>
                      <a:r>
                        <a:rPr lang="sk-SK" sz="1050" b="0" i="0" kern="1200" dirty="0" smtClean="0">
                          <a:solidFill>
                            <a:schemeClr val="tx1"/>
                          </a:solidFill>
                          <a:effectLst/>
                          <a:latin typeface="+mn-lt"/>
                          <a:ea typeface="+mn-ea"/>
                          <a:cs typeface="+mn-cs"/>
                        </a:rPr>
                        <a:t> Presun niektorých úkonov a procesov z centrálneho sekretariátu na krajské a základné organizácie, ako je prideľovanie dotácií, poskytovanie poradenstva a riadenie krúžkovej činnosti. To umožní zamestnancom sekretariátu venovať sa stratégii a koordinácii namiesto administratívnych úloh.</a:t>
                      </a:r>
                    </a:p>
                    <a:p>
                      <a:pPr marL="171450" indent="-171450">
                        <a:buFont typeface="Arial" panose="020B0604020202020204" pitchFamily="34" charset="0"/>
                        <a:buChar char="•"/>
                      </a:pPr>
                      <a:r>
                        <a:rPr lang="sk-SK" sz="1050" b="1" i="0" kern="1200" dirty="0" smtClean="0">
                          <a:solidFill>
                            <a:schemeClr val="tx1"/>
                          </a:solidFill>
                          <a:effectLst/>
                          <a:latin typeface="+mn-lt"/>
                          <a:ea typeface="+mn-ea"/>
                          <a:cs typeface="+mn-cs"/>
                        </a:rPr>
                        <a:t>Vytvorenie jasného systému komunikácie a delegovania úloh:</a:t>
                      </a:r>
                      <a:r>
                        <a:rPr lang="sk-SK" sz="1050" b="0" i="0" kern="1200" dirty="0" smtClean="0">
                          <a:solidFill>
                            <a:schemeClr val="tx1"/>
                          </a:solidFill>
                          <a:effectLst/>
                          <a:latin typeface="+mn-lt"/>
                          <a:ea typeface="+mn-ea"/>
                          <a:cs typeface="+mn-cs"/>
                        </a:rPr>
                        <a:t> Stanovenie presných postupov pre komunikáciu a delegovanie úloh medzi rôznymi úrovňami organizácie, aby sa minimalizovalo suplovanie práce a zlepšila sa spolupráca.</a:t>
                      </a:r>
                    </a:p>
                    <a:p>
                      <a:pPr marL="171450" indent="-171450">
                        <a:buFont typeface="Arial" panose="020B0604020202020204" pitchFamily="34" charset="0"/>
                        <a:buChar char="•"/>
                      </a:pPr>
                      <a:r>
                        <a:rPr lang="sk-SK" sz="1050" b="1" i="0" kern="1200" dirty="0" smtClean="0">
                          <a:solidFill>
                            <a:schemeClr val="tx1"/>
                          </a:solidFill>
                          <a:effectLst/>
                          <a:latin typeface="+mn-lt"/>
                          <a:ea typeface="+mn-ea"/>
                          <a:cs typeface="+mn-cs"/>
                        </a:rPr>
                        <a:t>Zavedenie efektívnejších nástrojov komunikácie a automatizácia úloh:</a:t>
                      </a:r>
                      <a:r>
                        <a:rPr lang="sk-SK" sz="1050" b="0" i="0" kern="1200" dirty="0" smtClean="0">
                          <a:solidFill>
                            <a:schemeClr val="tx1"/>
                          </a:solidFill>
                          <a:effectLst/>
                          <a:latin typeface="+mn-lt"/>
                          <a:ea typeface="+mn-ea"/>
                          <a:cs typeface="+mn-cs"/>
                        </a:rPr>
                        <a:t> Implementácia modernejších nástrojov pre komunikáciu (napríklad centralizovaný systém správy úloh, CRM systém) a automatizácia opakujúcich sa administratívnych úloh, aby sa uvoľnil čas zamestnancov pre iné dôležitejšie úlohy.</a:t>
                      </a:r>
                    </a:p>
                    <a:p>
                      <a:pPr marL="171450" indent="-171450">
                        <a:buFont typeface="Arial" panose="020B0604020202020204" pitchFamily="34" charset="0"/>
                        <a:buChar char="•"/>
                      </a:pPr>
                      <a:r>
                        <a:rPr lang="sk-SK" sz="1050" b="1" i="0" kern="1200" dirty="0" smtClean="0">
                          <a:solidFill>
                            <a:schemeClr val="tx1"/>
                          </a:solidFill>
                          <a:effectLst/>
                          <a:latin typeface="+mn-lt"/>
                          <a:ea typeface="+mn-ea"/>
                          <a:cs typeface="+mn-cs"/>
                        </a:rPr>
                        <a:t>Poskytnutie podpory a školení:</a:t>
                      </a:r>
                      <a:r>
                        <a:rPr lang="sk-SK" sz="1050" b="0" i="0" kern="1200" dirty="0" smtClean="0">
                          <a:solidFill>
                            <a:schemeClr val="tx1"/>
                          </a:solidFill>
                          <a:effectLst/>
                          <a:latin typeface="+mn-lt"/>
                          <a:ea typeface="+mn-ea"/>
                          <a:cs typeface="+mn-cs"/>
                        </a:rPr>
                        <a:t> Zabezpečenie školení pre nižšie zväzové organizácie, aby boli schopné plniť svoje úlohy a aby sa eliminovalo suplovanie ich práce zo strany zamestnancov sekretariátu.</a:t>
                      </a: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2351187247"/>
                  </a:ext>
                </a:extLst>
              </a:tr>
              <a:tr h="225747">
                <a:tc>
                  <a:txBody>
                    <a:bodyPr/>
                    <a:lstStyle/>
                    <a:p>
                      <a:pPr marL="0" marR="0" lvl="0" indent="0" algn="l" defTabSz="736656" rtl="0" eaLnBrk="1" fontAlgn="base" latinLnBrk="0" hangingPunct="1">
                        <a:lnSpc>
                          <a:spcPct val="107000"/>
                        </a:lnSpc>
                        <a:spcBef>
                          <a:spcPts val="0"/>
                        </a:spcBef>
                        <a:spcAft>
                          <a:spcPts val="0"/>
                        </a:spcAft>
                        <a:buClrTx/>
                        <a:buSzTx/>
                        <a:buFont typeface="Courier New" panose="02070309020205020404" pitchFamily="49" charset="0"/>
                        <a:buNone/>
                        <a:tabLst/>
                        <a:defRPr/>
                      </a:pPr>
                      <a:endParaRPr lang="sk-SK" sz="1050" b="0" i="1" kern="1200" dirty="0">
                        <a:solidFill>
                          <a:schemeClr val="dk1"/>
                        </a:solidFill>
                        <a:latin typeface="+mn-lt"/>
                        <a:ea typeface="+mn-ea"/>
                        <a:cs typeface="+mn-cs"/>
                      </a:endParaRPr>
                    </a:p>
                  </a:txBody>
                  <a:tcPr marL="0" marR="0" marT="0" marB="0" anchor="ctr"/>
                </a:tc>
                <a:tc>
                  <a:txBody>
                    <a:bodyPr/>
                    <a:lstStyle/>
                    <a:p>
                      <a:pPr marL="0" marR="0" lvl="0" indent="0" algn="l" defTabSz="736656" rtl="0" eaLnBrk="1" fontAlgn="base" latinLnBrk="0" hangingPunct="1">
                        <a:lnSpc>
                          <a:spcPct val="107000"/>
                        </a:lnSpc>
                        <a:spcBef>
                          <a:spcPts val="0"/>
                        </a:spcBef>
                        <a:spcAft>
                          <a:spcPts val="0"/>
                        </a:spcAft>
                        <a:buClrTx/>
                        <a:buSzTx/>
                        <a:buFont typeface="Courier New" panose="02070309020205020404" pitchFamily="49" charset="0"/>
                        <a:buNone/>
                        <a:tabLst/>
                        <a:defRPr/>
                      </a:pPr>
                      <a:r>
                        <a:rPr lang="sk-SK" sz="1050" b="0" i="1" kern="1200" dirty="0" smtClean="0">
                          <a:solidFill>
                            <a:schemeClr val="dk1"/>
                          </a:solidFill>
                          <a:latin typeface="+mn-lt"/>
                          <a:ea typeface="+mn-ea"/>
                          <a:cs typeface="+mn-cs"/>
                        </a:rPr>
                        <a:t>Kompetencie a zručnosti </a:t>
                      </a:r>
                      <a:r>
                        <a:rPr lang="sk-SK" sz="1050" b="0" i="1" kern="1200" dirty="0" smtClean="0">
                          <a:solidFill>
                            <a:schemeClr val="dk1"/>
                          </a:solidFill>
                          <a:latin typeface="+mn-lt"/>
                          <a:ea typeface="+mn-ea"/>
                          <a:cs typeface="+mn-cs"/>
                        </a:rPr>
                        <a:t>zamestnancov</a:t>
                      </a:r>
                      <a:endParaRPr lang="sk-SK" sz="1050" b="0" i="1" kern="1200" dirty="0" smtClean="0">
                        <a:solidFill>
                          <a:schemeClr val="dk1"/>
                        </a:solidFill>
                        <a:latin typeface="+mn-lt"/>
                        <a:ea typeface="+mn-ea"/>
                        <a:cs typeface="+mn-cs"/>
                      </a:endParaRPr>
                    </a:p>
                  </a:txBody>
                  <a:tcPr marL="13978" marR="13978" marT="1941" marB="0"/>
                </a:tc>
                <a:tc>
                  <a:txBody>
                    <a:bodyPr/>
                    <a:lstStyle/>
                    <a:p>
                      <a:pPr marL="171450" indent="-171450">
                        <a:buFont typeface="Arial" panose="020B0604020202020204" pitchFamily="34" charset="0"/>
                        <a:buChar char="•"/>
                      </a:pP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3103565335"/>
                  </a:ext>
                </a:extLst>
              </a:tr>
              <a:tr h="828944">
                <a:tc>
                  <a:txBody>
                    <a:bodyPr/>
                    <a:lstStyle/>
                    <a:p>
                      <a:pPr algn="ctr" fontAlgn="base">
                        <a:lnSpc>
                          <a:spcPct val="107000"/>
                        </a:lnSpc>
                        <a:spcAft>
                          <a:spcPts val="0"/>
                        </a:spcAft>
                      </a:pPr>
                      <a:r>
                        <a:rPr lang="sk-SK" sz="1050" dirty="0" smtClean="0">
                          <a:effectLst/>
                          <a:latin typeface="+mn-lt"/>
                          <a:ea typeface="Calibri" panose="020F0502020204030204" pitchFamily="34" charset="0"/>
                          <a:cs typeface="Times New Roman" panose="02020603050405020304" pitchFamily="18" charset="0"/>
                        </a:rPr>
                        <a:t>16.</a:t>
                      </a:r>
                      <a:endParaRPr lang="sk-SK" sz="105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171450" marR="0" lvl="0" indent="-171450" algn="l" defTabSz="736656" rtl="0" eaLnBrk="1" fontAlgn="base" latinLnBrk="0" hangingPunct="1">
                        <a:lnSpc>
                          <a:spcPct val="107000"/>
                        </a:lnSpc>
                        <a:spcBef>
                          <a:spcPts val="0"/>
                        </a:spcBef>
                        <a:spcAft>
                          <a:spcPts val="0"/>
                        </a:spcAft>
                        <a:buClrTx/>
                        <a:buSzTx/>
                        <a:buFont typeface="Arial" panose="020B0604020202020204" pitchFamily="34" charset="0"/>
                        <a:buChar char="•"/>
                        <a:tabLst/>
                        <a:defRPr/>
                      </a:pPr>
                      <a:r>
                        <a:rPr lang="sk-SK" sz="1050" dirty="0" smtClean="0"/>
                        <a:t>Na základe rozhovorov so zamestnancami a sledovania ich práce sme zistili, že zamestnanci disponujú potrebnými schopnosťami a zručnosťami na plnenie úloh definovaných v ich pracovnom popise</a:t>
                      </a:r>
                    </a:p>
                  </a:txBody>
                  <a:tcPr marL="13978" marR="13978" marT="1941" marB="0"/>
                </a:tc>
                <a:tc>
                  <a:txBody>
                    <a:bodyPr/>
                    <a:lstStyle/>
                    <a:p>
                      <a:pPr marL="171450" indent="-171450">
                        <a:buFont typeface="Arial" panose="020B0604020202020204" pitchFamily="34" charset="0"/>
                        <a:buChar char="•"/>
                      </a:pP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1937231554"/>
                  </a:ext>
                </a:extLst>
              </a:tr>
            </a:tbl>
          </a:graphicData>
        </a:graphic>
      </p:graphicFrame>
      <p:sp>
        <p:nvSpPr>
          <p:cNvPr id="55" name="Title 4">
            <a:extLst>
              <a:ext uri="{FF2B5EF4-FFF2-40B4-BE49-F238E27FC236}">
                <a16:creationId xmlns:a16="http://schemas.microsoft.com/office/drawing/2014/main" id="{854E20F1-453B-444B-8211-30204900B47F}"/>
              </a:ext>
            </a:extLst>
          </p:cNvPr>
          <p:cNvSpPr>
            <a:spLocks noGrp="1"/>
          </p:cNvSpPr>
          <p:nvPr>
            <p:ph type="title"/>
          </p:nvPr>
        </p:nvSpPr>
        <p:spPr>
          <a:xfrm>
            <a:off x="718028" y="176120"/>
            <a:ext cx="9432508" cy="418517"/>
          </a:xfrm>
        </p:spPr>
        <p:txBody>
          <a:bodyPr/>
          <a:lstStyle/>
          <a:p>
            <a:r>
              <a:rPr lang="sk-SK" sz="1800" dirty="0"/>
              <a:t>Popis súčasného stavu, identifikácia nedostatkov a návrh odporúčaní</a:t>
            </a:r>
          </a:p>
        </p:txBody>
      </p:sp>
    </p:spTree>
    <p:extLst>
      <p:ext uri="{BB962C8B-B14F-4D97-AF65-F5344CB8AC3E}">
        <p14:creationId xmlns:p14="http://schemas.microsoft.com/office/powerpoint/2010/main" val="880601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6671" y="3450566"/>
            <a:ext cx="8435517" cy="2651296"/>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k-SK" sz="2400">
              <a:solidFill>
                <a:schemeClr val="bg1"/>
              </a:solidFill>
            </a:endParaRPr>
          </a:p>
        </p:txBody>
      </p:sp>
      <p:sp>
        <p:nvSpPr>
          <p:cNvPr id="55" name="Title 4">
            <a:extLst>
              <a:ext uri="{FF2B5EF4-FFF2-40B4-BE49-F238E27FC236}">
                <a16:creationId xmlns:a16="http://schemas.microsoft.com/office/drawing/2014/main" id="{854E20F1-453B-444B-8211-30204900B47F}"/>
              </a:ext>
            </a:extLst>
          </p:cNvPr>
          <p:cNvSpPr>
            <a:spLocks noGrp="1"/>
          </p:cNvSpPr>
          <p:nvPr>
            <p:ph type="title"/>
          </p:nvPr>
        </p:nvSpPr>
        <p:spPr>
          <a:xfrm>
            <a:off x="1012784" y="430137"/>
            <a:ext cx="9361487" cy="404663"/>
          </a:xfrm>
        </p:spPr>
        <p:txBody>
          <a:bodyPr/>
          <a:lstStyle/>
          <a:p>
            <a:r>
              <a:rPr lang="sk-SK" sz="2000" dirty="0" smtClean="0"/>
              <a:t>Platový </a:t>
            </a:r>
            <a:r>
              <a:rPr lang="en-US" sz="2000" dirty="0" smtClean="0"/>
              <a:t>benchmark</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545888751"/>
              </p:ext>
            </p:extLst>
          </p:nvPr>
        </p:nvGraphicFramePr>
        <p:xfrm>
          <a:off x="1057763" y="1194118"/>
          <a:ext cx="6135517" cy="1422623"/>
        </p:xfrm>
        <a:graphic>
          <a:graphicData uri="http://schemas.openxmlformats.org/drawingml/2006/table">
            <a:tbl>
              <a:tblPr firstRow="1" bandRow="1">
                <a:tableStyleId>{79A5969B-65F0-4F1C-96AB-84BB84F7BFFD}</a:tableStyleId>
              </a:tblPr>
              <a:tblGrid>
                <a:gridCol w="3306336">
                  <a:extLst>
                    <a:ext uri="{9D8B030D-6E8A-4147-A177-3AD203B41FA5}">
                      <a16:colId xmlns:a16="http://schemas.microsoft.com/office/drawing/2014/main" val="3824051267"/>
                    </a:ext>
                  </a:extLst>
                </a:gridCol>
                <a:gridCol w="2829181">
                  <a:extLst>
                    <a:ext uri="{9D8B030D-6E8A-4147-A177-3AD203B41FA5}">
                      <a16:colId xmlns:a16="http://schemas.microsoft.com/office/drawing/2014/main" val="302145873"/>
                    </a:ext>
                  </a:extLst>
                </a:gridCol>
              </a:tblGrid>
              <a:tr h="359276">
                <a:tc>
                  <a:txBody>
                    <a:bodyPr/>
                    <a:lstStyle/>
                    <a:p>
                      <a:r>
                        <a:rPr lang="sk-SK" sz="1600" b="1" noProof="0" dirty="0" smtClean="0">
                          <a:solidFill>
                            <a:schemeClr val="accent1"/>
                          </a:solidFill>
                        </a:rPr>
                        <a:t>Pracovné</a:t>
                      </a:r>
                      <a:r>
                        <a:rPr lang="sk-SK" sz="1600" b="1" baseline="0" noProof="0" dirty="0" smtClean="0">
                          <a:solidFill>
                            <a:schemeClr val="accent1"/>
                          </a:solidFill>
                        </a:rPr>
                        <a:t> pozície</a:t>
                      </a:r>
                      <a:endParaRPr lang="sk-SK" sz="1600" b="1" baseline="0" noProof="0" dirty="0" smtClean="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sk-SK" sz="1600" b="1" dirty="0" smtClean="0">
                          <a:solidFill>
                            <a:schemeClr val="accent1"/>
                          </a:solidFill>
                        </a:rPr>
                        <a:t>Hrubý</a:t>
                      </a:r>
                      <a:r>
                        <a:rPr lang="sk-SK" sz="1600" b="1" baseline="0" dirty="0" smtClean="0">
                          <a:solidFill>
                            <a:schemeClr val="accent1"/>
                          </a:solidFill>
                        </a:rPr>
                        <a:t> mesačný plat /Euro</a:t>
                      </a:r>
                      <a:r>
                        <a:rPr lang="en-US" sz="1600" b="1" baseline="0" dirty="0" smtClean="0">
                          <a:solidFill>
                            <a:schemeClr val="accent1"/>
                          </a:solidFill>
                        </a:rPr>
                        <a:t>*</a:t>
                      </a:r>
                      <a:endParaRPr lang="sk-SK" sz="1600" b="1"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19662864"/>
                  </a:ext>
                </a:extLst>
              </a:tr>
              <a:tr h="354449">
                <a:tc>
                  <a:txBody>
                    <a:bodyPr/>
                    <a:lstStyle/>
                    <a:p>
                      <a:r>
                        <a:rPr lang="sk-SK" sz="1400" b="1" dirty="0" smtClean="0">
                          <a:solidFill>
                            <a:schemeClr val="accent1"/>
                          </a:solidFill>
                        </a:rPr>
                        <a:t>Office manager</a:t>
                      </a:r>
                      <a:endParaRPr lang="sk-SK" sz="1400" b="1"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sk-SK" sz="1400" b="1" dirty="0" smtClean="0">
                          <a:solidFill>
                            <a:schemeClr val="accent1"/>
                          </a:solidFill>
                        </a:rPr>
                        <a:t>1 002 - 2 001</a:t>
                      </a:r>
                      <a:endParaRPr lang="sk-SK" sz="1400" b="1"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33721541"/>
                  </a:ext>
                </a:extLst>
              </a:tr>
              <a:tr h="354449">
                <a:tc>
                  <a:txBody>
                    <a:bodyPr/>
                    <a:lstStyle/>
                    <a:p>
                      <a:r>
                        <a:rPr lang="sk-SK" sz="1400" b="1" dirty="0" smtClean="0">
                          <a:solidFill>
                            <a:schemeClr val="accent1"/>
                          </a:solidFill>
                        </a:rPr>
                        <a:t>Administratívny pracovník, referent</a:t>
                      </a:r>
                      <a:endParaRPr lang="sk-SK" sz="1400" b="1"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sk-SK" sz="1400" b="1" dirty="0" smtClean="0">
                          <a:solidFill>
                            <a:schemeClr val="accent1"/>
                          </a:solidFill>
                        </a:rPr>
                        <a:t>866 – 1 709</a:t>
                      </a:r>
                      <a:endParaRPr lang="sk-SK" sz="1400" b="1"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254291"/>
                  </a:ext>
                </a:extLst>
              </a:tr>
              <a:tr h="354449">
                <a:tc>
                  <a:txBody>
                    <a:bodyPr/>
                    <a:lstStyle/>
                    <a:p>
                      <a:r>
                        <a:rPr lang="sk-SK" sz="1400" b="1" dirty="0" smtClean="0">
                          <a:solidFill>
                            <a:schemeClr val="accent1"/>
                          </a:solidFill>
                        </a:rPr>
                        <a:t>Senior účtovníčka</a:t>
                      </a:r>
                      <a:endParaRPr lang="sk-SK" sz="1400" b="1"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sk-SK" sz="1400" b="1" dirty="0" smtClean="0">
                          <a:solidFill>
                            <a:schemeClr val="accent1"/>
                          </a:solidFill>
                        </a:rPr>
                        <a:t>1 146 – 2 135</a:t>
                      </a:r>
                      <a:endParaRPr lang="sk-SK" sz="1400" b="1"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5073297"/>
                  </a:ext>
                </a:extLst>
              </a:tr>
            </a:tbl>
          </a:graphicData>
        </a:graphic>
      </p:graphicFrame>
      <p:sp>
        <p:nvSpPr>
          <p:cNvPr id="3" name="TextBox 2"/>
          <p:cNvSpPr txBox="1"/>
          <p:nvPr/>
        </p:nvSpPr>
        <p:spPr>
          <a:xfrm>
            <a:off x="1096672" y="2696874"/>
            <a:ext cx="2140085" cy="478360"/>
          </a:xfrm>
          <a:prstGeom prst="rect">
            <a:avLst/>
          </a:prstGeom>
          <a:noFill/>
        </p:spPr>
        <p:txBody>
          <a:bodyPr wrap="none" lIns="0" tIns="0" rIns="0" bIns="0" rtlCol="0">
            <a:noAutofit/>
          </a:bodyPr>
          <a:lstStyle/>
          <a:p>
            <a:pPr algn="l">
              <a:spcAft>
                <a:spcPts val="0"/>
              </a:spcAft>
            </a:pPr>
            <a:r>
              <a:rPr lang="sk-SK" sz="1050" b="1" dirty="0" smtClean="0">
                <a:solidFill>
                  <a:schemeClr val="accent1"/>
                </a:solidFill>
              </a:rPr>
              <a:t>Zdroj</a:t>
            </a:r>
            <a:r>
              <a:rPr lang="sk-SK" sz="1050" dirty="0" smtClean="0">
                <a:solidFill>
                  <a:schemeClr val="accent1"/>
                </a:solidFill>
              </a:rPr>
              <a:t>: Platy.sk ku dňu 28.11.2023</a:t>
            </a:r>
            <a:endParaRPr lang="en-US" sz="1050" dirty="0" smtClean="0">
              <a:solidFill>
                <a:schemeClr val="accent1"/>
              </a:solidFill>
            </a:endParaRPr>
          </a:p>
          <a:p>
            <a:pPr algn="l">
              <a:spcAft>
                <a:spcPts val="0"/>
              </a:spcAft>
            </a:pPr>
            <a:r>
              <a:rPr lang="en-US" sz="1050" dirty="0" smtClean="0">
                <a:solidFill>
                  <a:schemeClr val="accent1"/>
                </a:solidFill>
              </a:rPr>
              <a:t>*</a:t>
            </a:r>
            <a:r>
              <a:rPr lang="sk-SK" sz="1050" dirty="0" smtClean="0">
                <a:solidFill>
                  <a:schemeClr val="accent1"/>
                </a:solidFill>
              </a:rPr>
              <a:t>Platové rozpätie zamestnancov pracujúcich v Slovenskej republike, ide o celkový mesačný</a:t>
            </a:r>
          </a:p>
          <a:p>
            <a:pPr algn="l">
              <a:spcAft>
                <a:spcPts val="0"/>
              </a:spcAft>
            </a:pPr>
            <a:r>
              <a:rPr lang="sk-SK" sz="1050" dirty="0" smtClean="0">
                <a:solidFill>
                  <a:schemeClr val="accent1"/>
                </a:solidFill>
              </a:rPr>
              <a:t> plat vrátane bonusov</a:t>
            </a:r>
            <a:endParaRPr lang="sk-SK" sz="1050" dirty="0">
              <a:solidFill>
                <a:schemeClr val="accent1"/>
              </a:solidFill>
            </a:endParaRPr>
          </a:p>
        </p:txBody>
      </p:sp>
      <p:sp>
        <p:nvSpPr>
          <p:cNvPr id="4" name="TextBox 3"/>
          <p:cNvSpPr txBox="1"/>
          <p:nvPr/>
        </p:nvSpPr>
        <p:spPr>
          <a:xfrm>
            <a:off x="1398231" y="3631587"/>
            <a:ext cx="8021814" cy="2140086"/>
          </a:xfrm>
          <a:prstGeom prst="rect">
            <a:avLst/>
          </a:prstGeom>
          <a:noFill/>
        </p:spPr>
        <p:txBody>
          <a:bodyPr wrap="none" lIns="0" tIns="0" rIns="0" bIns="0" rtlCol="0">
            <a:noAutofit/>
          </a:bodyPr>
          <a:lstStyle/>
          <a:p>
            <a:pPr>
              <a:spcAft>
                <a:spcPts val="0"/>
              </a:spcAft>
            </a:pPr>
            <a:r>
              <a:rPr lang="sk-SK" sz="1600" b="1" u="sng" dirty="0" smtClean="0">
                <a:solidFill>
                  <a:srgbClr val="33B6C2"/>
                </a:solidFill>
              </a:rPr>
              <a:t>Profesia.sk</a:t>
            </a:r>
          </a:p>
          <a:p>
            <a:pPr>
              <a:spcAft>
                <a:spcPts val="0"/>
              </a:spcAft>
            </a:pPr>
            <a:r>
              <a:rPr lang="sk-SK" sz="1600" dirty="0" smtClean="0">
                <a:solidFill>
                  <a:srgbClr val="33B6C2"/>
                </a:solidFill>
              </a:rPr>
              <a:t>Podľa aktuálne ponúkaných pozícií na najväčšom slovenskom internetovom </a:t>
            </a:r>
          </a:p>
          <a:p>
            <a:pPr>
              <a:spcAft>
                <a:spcPts val="0"/>
              </a:spcAft>
            </a:pPr>
            <a:r>
              <a:rPr lang="sk-SK" sz="1600" dirty="0" smtClean="0">
                <a:solidFill>
                  <a:srgbClr val="33B6C2"/>
                </a:solidFill>
              </a:rPr>
              <a:t>pracovnom portáli sa hrubá mzda /bez bonusov/ na jednotlivé pozície bez významných </a:t>
            </a:r>
          </a:p>
          <a:p>
            <a:pPr>
              <a:spcAft>
                <a:spcPts val="0"/>
              </a:spcAft>
            </a:pPr>
            <a:r>
              <a:rPr lang="sk-SK" sz="1600" dirty="0" smtClean="0">
                <a:solidFill>
                  <a:srgbClr val="33B6C2"/>
                </a:solidFill>
              </a:rPr>
              <a:t>jazykových predpokladov </a:t>
            </a:r>
            <a:r>
              <a:rPr lang="sk-SK" sz="1600" u="sng" dirty="0" smtClean="0">
                <a:solidFill>
                  <a:srgbClr val="33B6C2"/>
                </a:solidFill>
              </a:rPr>
              <a:t>v hlavnom meste Bratislava </a:t>
            </a:r>
            <a:r>
              <a:rPr lang="sk-SK" sz="1600" dirty="0" smtClean="0">
                <a:solidFill>
                  <a:srgbClr val="33B6C2"/>
                </a:solidFill>
              </a:rPr>
              <a:t>pohybuje najčastejšie </a:t>
            </a:r>
          </a:p>
          <a:p>
            <a:pPr>
              <a:spcAft>
                <a:spcPts val="0"/>
              </a:spcAft>
            </a:pPr>
            <a:r>
              <a:rPr lang="sk-SK" sz="1600" dirty="0" smtClean="0">
                <a:solidFill>
                  <a:srgbClr val="33B6C2"/>
                </a:solidFill>
              </a:rPr>
              <a:t>v týchto úrovniach:</a:t>
            </a:r>
          </a:p>
          <a:p>
            <a:pPr marL="285750" indent="-285750">
              <a:spcAft>
                <a:spcPts val="0"/>
              </a:spcAft>
              <a:buFont typeface="Arial" panose="020B0604020202020204" pitchFamily="34" charset="0"/>
              <a:buChar char="•"/>
            </a:pPr>
            <a:endParaRPr lang="sk-SK" sz="1600" dirty="0">
              <a:solidFill>
                <a:srgbClr val="33B6C2"/>
              </a:solidFill>
            </a:endParaRPr>
          </a:p>
          <a:p>
            <a:pPr marL="454842" lvl="1" indent="-285750">
              <a:spcAft>
                <a:spcPts val="0"/>
              </a:spcAft>
            </a:pPr>
            <a:r>
              <a:rPr lang="sk-SK" sz="1600" b="1" dirty="0" smtClean="0">
                <a:solidFill>
                  <a:schemeClr val="bg1"/>
                </a:solidFill>
              </a:rPr>
              <a:t>Office manager  1700 Euro </a:t>
            </a:r>
            <a:r>
              <a:rPr lang="sk-SK" sz="1600" dirty="0" smtClean="0">
                <a:solidFill>
                  <a:srgbClr val="33B6C2"/>
                </a:solidFill>
              </a:rPr>
              <a:t>/od 1400 do 2200 Euro/     </a:t>
            </a:r>
          </a:p>
          <a:p>
            <a:pPr marL="454842" lvl="1" indent="-285750">
              <a:spcAft>
                <a:spcPts val="0"/>
              </a:spcAft>
            </a:pPr>
            <a:r>
              <a:rPr lang="sk-SK" sz="1600" b="1" dirty="0" smtClean="0">
                <a:solidFill>
                  <a:schemeClr val="bg1"/>
                </a:solidFill>
              </a:rPr>
              <a:t>Administratívny pracovník/asistent /referent  1300 Euro </a:t>
            </a:r>
            <a:r>
              <a:rPr lang="sk-SK" sz="1600" dirty="0" smtClean="0">
                <a:solidFill>
                  <a:srgbClr val="33B6C2"/>
                </a:solidFill>
              </a:rPr>
              <a:t>/od 1100 do1500 Euro/</a:t>
            </a:r>
          </a:p>
          <a:p>
            <a:pPr marL="454842" lvl="1" indent="-285750">
              <a:spcAft>
                <a:spcPts val="0"/>
              </a:spcAft>
            </a:pPr>
            <a:r>
              <a:rPr lang="sk-SK" sz="1600" b="1" dirty="0" smtClean="0">
                <a:solidFill>
                  <a:schemeClr val="bg1"/>
                </a:solidFill>
              </a:rPr>
              <a:t>Senior účtovník 1600 -1800 Euro </a:t>
            </a:r>
            <a:r>
              <a:rPr lang="sk-SK" sz="1600" dirty="0" smtClean="0">
                <a:solidFill>
                  <a:srgbClr val="33B6C2"/>
                </a:solidFill>
              </a:rPr>
              <a:t>/od 1500 do 2000 Euro/</a:t>
            </a:r>
          </a:p>
          <a:p>
            <a:pPr marL="285750" indent="-285750">
              <a:spcAft>
                <a:spcPts val="0"/>
              </a:spcAft>
              <a:buFont typeface="Arial" panose="020B0604020202020204" pitchFamily="34" charset="0"/>
              <a:buChar char="•"/>
            </a:pPr>
            <a:endParaRPr lang="sk-SK" sz="1600" dirty="0" smtClean="0">
              <a:solidFill>
                <a:srgbClr val="33B6C2"/>
              </a:solidFill>
            </a:endParaRPr>
          </a:p>
        </p:txBody>
      </p:sp>
    </p:spTree>
    <p:extLst>
      <p:ext uri="{BB962C8B-B14F-4D97-AF65-F5344CB8AC3E}">
        <p14:creationId xmlns:p14="http://schemas.microsoft.com/office/powerpoint/2010/main" val="3834228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033" y="426396"/>
            <a:ext cx="11076923" cy="461665"/>
          </a:xfrm>
        </p:spPr>
        <p:txBody>
          <a:bodyPr/>
          <a:lstStyle/>
          <a:p>
            <a:r>
              <a:rPr lang="sk-SK" dirty="0" smtClean="0"/>
              <a:t>Východisková situácia</a:t>
            </a:r>
            <a:endParaRPr lang="en-GB" dirty="0"/>
          </a:p>
        </p:txBody>
      </p:sp>
      <p:sp>
        <p:nvSpPr>
          <p:cNvPr id="4" name="Text Placeholder 3"/>
          <p:cNvSpPr>
            <a:spLocks noGrp="1"/>
          </p:cNvSpPr>
          <p:nvPr>
            <p:ph type="body" sz="quarter" idx="13"/>
          </p:nvPr>
        </p:nvSpPr>
        <p:spPr>
          <a:xfrm>
            <a:off x="728721" y="3459481"/>
            <a:ext cx="5293024" cy="2677656"/>
          </a:xfrm>
        </p:spPr>
        <p:txBody>
          <a:bodyPr/>
          <a:lstStyle/>
          <a:p>
            <a:pPr marL="0" indent="0"/>
            <a:r>
              <a:rPr lang="sk-SK" sz="2000" dirty="0">
                <a:solidFill>
                  <a:srgbClr val="000000"/>
                </a:solidFill>
                <a:latin typeface="Arial" panose="020B0604020202020204" pitchFamily="34" charset="0"/>
              </a:rPr>
              <a:t>Zhodnotenie súčasného stavu</a:t>
            </a:r>
            <a:endParaRPr lang="en-GB" sz="2000" dirty="0">
              <a:latin typeface="Arial" panose="020B0604020202020204" pitchFamily="34" charset="0"/>
            </a:endParaRPr>
          </a:p>
          <a:p>
            <a:pPr marL="0" indent="0"/>
            <a:r>
              <a:rPr lang="sk-SK" sz="2000" dirty="0">
                <a:solidFill>
                  <a:srgbClr val="000000"/>
                </a:solidFill>
                <a:latin typeface="Arial" panose="020B0604020202020204" pitchFamily="34" charset="0"/>
              </a:rPr>
              <a:t>Identifikácia efektívnych postupov</a:t>
            </a:r>
            <a:endParaRPr lang="en-GB" sz="2000" dirty="0">
              <a:latin typeface="Arial" panose="020B0604020202020204" pitchFamily="34" charset="0"/>
            </a:endParaRPr>
          </a:p>
          <a:p>
            <a:pPr marL="0" indent="0"/>
            <a:r>
              <a:rPr lang="sk-SK" sz="2000" dirty="0">
                <a:solidFill>
                  <a:srgbClr val="000000"/>
                </a:solidFill>
                <a:latin typeface="Arial" panose="020B0604020202020204" pitchFamily="34" charset="0"/>
              </a:rPr>
              <a:t>Analýza pracovných úloh a zodpovedností</a:t>
            </a:r>
            <a:endParaRPr lang="en-GB" sz="2000" dirty="0">
              <a:latin typeface="Arial" panose="020B0604020202020204" pitchFamily="34" charset="0"/>
            </a:endParaRPr>
          </a:p>
          <a:p>
            <a:pPr marL="0" indent="0"/>
            <a:r>
              <a:rPr lang="sk-SK" sz="2000" dirty="0">
                <a:solidFill>
                  <a:srgbClr val="000000"/>
                </a:solidFill>
                <a:latin typeface="Arial" panose="020B0604020202020204" pitchFamily="34" charset="0"/>
              </a:rPr>
              <a:t>Hodnotenie kompetencií a zručností</a:t>
            </a:r>
            <a:endParaRPr lang="en-GB" sz="2000" dirty="0">
              <a:latin typeface="Arial" panose="020B0604020202020204" pitchFamily="34" charset="0"/>
            </a:endParaRPr>
          </a:p>
          <a:p>
            <a:pPr marL="0" indent="0"/>
            <a:r>
              <a:rPr lang="sk-SK" sz="2000" dirty="0">
                <a:solidFill>
                  <a:srgbClr val="000000"/>
                </a:solidFill>
                <a:latin typeface="Arial" panose="020B0604020202020204" pitchFamily="34" charset="0"/>
              </a:rPr>
              <a:t>Návrhy na optimalizáciu</a:t>
            </a:r>
            <a:endParaRPr lang="en-GB" sz="2000" dirty="0">
              <a:latin typeface="Arial" panose="020B0604020202020204" pitchFamily="34" charset="0"/>
            </a:endParaRPr>
          </a:p>
          <a:p>
            <a:pPr marL="0" indent="0"/>
            <a:r>
              <a:rPr lang="sk-SK" sz="2000" dirty="0" smtClean="0">
                <a:solidFill>
                  <a:srgbClr val="000000"/>
                </a:solidFill>
                <a:latin typeface="Arial" panose="020B0604020202020204" pitchFamily="34" charset="0"/>
              </a:rPr>
              <a:t>Plán implementácie</a:t>
            </a:r>
            <a:endParaRPr lang="en-GB" sz="2000" dirty="0">
              <a:latin typeface="Arial" panose="020B0604020202020204" pitchFamily="34" charset="0"/>
            </a:endParaRPr>
          </a:p>
          <a:p>
            <a:endParaRPr lang="en-GB" dirty="0"/>
          </a:p>
        </p:txBody>
      </p:sp>
      <p:sp>
        <p:nvSpPr>
          <p:cNvPr id="6" name="Text Placeholder 2"/>
          <p:cNvSpPr>
            <a:spLocks noGrp="1"/>
          </p:cNvSpPr>
          <p:nvPr>
            <p:ph type="body" sz="quarter" idx="12"/>
          </p:nvPr>
        </p:nvSpPr>
        <p:spPr>
          <a:xfrm>
            <a:off x="680033" y="1079062"/>
            <a:ext cx="11174298" cy="2739211"/>
          </a:xfrm>
        </p:spPr>
        <p:txBody>
          <a:bodyPr/>
          <a:lstStyle/>
          <a:p>
            <a:pPr marL="0" indent="0">
              <a:buNone/>
            </a:pPr>
            <a:r>
              <a:rPr lang="sk-SK" dirty="0" smtClean="0"/>
              <a:t>S výmenou </a:t>
            </a:r>
            <a:r>
              <a:rPr lang="sk-SK" dirty="0" smtClean="0"/>
              <a:t>funkcionárov </a:t>
            </a:r>
            <a:r>
              <a:rPr lang="sk-SK" dirty="0"/>
              <a:t>na </a:t>
            </a:r>
            <a:r>
              <a:rPr lang="sk-SK" dirty="0" smtClean="0"/>
              <a:t>vedúcich </a:t>
            </a:r>
            <a:r>
              <a:rPr lang="sk-SK" dirty="0" smtClean="0"/>
              <a:t>pozíciách Slovenského </a:t>
            </a:r>
            <a:r>
              <a:rPr lang="sk-SK" dirty="0" smtClean="0"/>
              <a:t>zväzu včelárov </a:t>
            </a:r>
            <a:r>
              <a:rPr lang="sk-SK" dirty="0"/>
              <a:t> </a:t>
            </a:r>
            <a:r>
              <a:rPr lang="sk-SK" dirty="0" smtClean="0"/>
              <a:t>      </a:t>
            </a:r>
            <a:r>
              <a:rPr lang="sk-SK" dirty="0" smtClean="0"/>
              <a:t>v </a:t>
            </a:r>
            <a:r>
              <a:rPr lang="sk-SK" dirty="0" smtClean="0"/>
              <a:t>roku 2023 nastala potreba optimalizovať a </a:t>
            </a:r>
            <a:r>
              <a:rPr lang="sk-SK" dirty="0" err="1" smtClean="0"/>
              <a:t>efektivizovať</a:t>
            </a:r>
            <a:r>
              <a:rPr lang="sk-SK" dirty="0" smtClean="0"/>
              <a:t> činnosť jednotlivých výkonných zložiek, špeciálne sekretariátu SZV s pracoviskom na Svrčej ulici 14 </a:t>
            </a:r>
            <a:r>
              <a:rPr lang="sk-SK" dirty="0" smtClean="0"/>
              <a:t>    v </a:t>
            </a:r>
            <a:r>
              <a:rPr lang="sk-SK" dirty="0" smtClean="0"/>
              <a:t>Bratislave. V tejto súvislosti sa organizačno</a:t>
            </a:r>
            <a:r>
              <a:rPr lang="sk-SK" dirty="0"/>
              <a:t>-</a:t>
            </a:r>
            <a:r>
              <a:rPr lang="sk-SK" dirty="0" smtClean="0"/>
              <a:t>personálny audit v dohodnutom limitovanom rozsahu dodávky 10 človekodní, zameriava na posúdenie nasledovných oblastí: </a:t>
            </a:r>
          </a:p>
          <a:p>
            <a:endParaRPr lang="en-GB" dirty="0"/>
          </a:p>
        </p:txBody>
      </p:sp>
    </p:spTree>
    <p:extLst>
      <p:ext uri="{BB962C8B-B14F-4D97-AF65-F5344CB8AC3E}">
        <p14:creationId xmlns:p14="http://schemas.microsoft.com/office/powerpoint/2010/main" val="4120880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adpis 4">
            <a:extLst>
              <a:ext uri="{FF2B5EF4-FFF2-40B4-BE49-F238E27FC236}">
                <a16:creationId xmlns:a16="http://schemas.microsoft.com/office/drawing/2014/main" id="{886FCFE6-62B9-48EC-B8EC-EF05E0B32688}"/>
              </a:ext>
            </a:extLst>
          </p:cNvPr>
          <p:cNvSpPr>
            <a:spLocks noGrp="1"/>
          </p:cNvSpPr>
          <p:nvPr>
            <p:ph type="title"/>
          </p:nvPr>
        </p:nvSpPr>
        <p:spPr>
          <a:xfrm>
            <a:off x="567437" y="458629"/>
            <a:ext cx="11703221" cy="923330"/>
          </a:xfrm>
        </p:spPr>
        <p:txBody>
          <a:bodyPr/>
          <a:lstStyle/>
          <a:p>
            <a:r>
              <a:rPr lang="sk-SK" dirty="0" smtClean="0"/>
              <a:t>Rozsah služieb - Personálny audit Slovenský zväz včelárov </a:t>
            </a:r>
            <a:r>
              <a:rPr lang="sk-SK" dirty="0" err="1" smtClean="0"/>
              <a:t>o.z</a:t>
            </a:r>
            <a:endParaRPr lang="cs-CZ" dirty="0"/>
          </a:p>
        </p:txBody>
      </p:sp>
      <p:graphicFrame>
        <p:nvGraphicFramePr>
          <p:cNvPr id="5" name="Tabelle 4"/>
          <p:cNvGraphicFramePr>
            <a:graphicFrameLocks noGrp="1"/>
          </p:cNvGraphicFramePr>
          <p:nvPr>
            <p:extLst>
              <p:ext uri="{D42A27DB-BD31-4B8C-83A1-F6EECF244321}">
                <p14:modId xmlns:p14="http://schemas.microsoft.com/office/powerpoint/2010/main" val="813191993"/>
              </p:ext>
            </p:extLst>
          </p:nvPr>
        </p:nvGraphicFramePr>
        <p:xfrm>
          <a:off x="567437" y="1485422"/>
          <a:ext cx="11201775" cy="4465495"/>
        </p:xfrm>
        <a:graphic>
          <a:graphicData uri="http://schemas.openxmlformats.org/drawingml/2006/table">
            <a:tbl>
              <a:tblPr firstRow="1" bandRow="1"/>
              <a:tblGrid>
                <a:gridCol w="2561012">
                  <a:extLst>
                    <a:ext uri="{9D8B030D-6E8A-4147-A177-3AD203B41FA5}">
                      <a16:colId xmlns:a16="http://schemas.microsoft.com/office/drawing/2014/main" val="1120888436"/>
                    </a:ext>
                  </a:extLst>
                </a:gridCol>
                <a:gridCol w="8640763">
                  <a:extLst>
                    <a:ext uri="{9D8B030D-6E8A-4147-A177-3AD203B41FA5}">
                      <a16:colId xmlns:a16="http://schemas.microsoft.com/office/drawing/2014/main" val="833901096"/>
                    </a:ext>
                  </a:extLst>
                </a:gridCol>
              </a:tblGrid>
              <a:tr h="301323">
                <a:tc>
                  <a:txBody>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n-US" sz="2400" b="0" kern="1200" dirty="0">
                          <a:solidFill>
                            <a:schemeClr val="tx1"/>
                          </a:solidFill>
                          <a:latin typeface="Arial"/>
                        </a:defRPr>
                      </a:lvl1pPr>
                      <a:lvl2pPr marL="266700" indent="-266700" algn="l" defTabSz="736656" rtl="0" eaLnBrk="1" latinLnBrk="0" hangingPunct="1">
                        <a:lnSpc>
                          <a:spcPct val="100000"/>
                        </a:lnSpc>
                        <a:spcBef>
                          <a:spcPts val="0"/>
                        </a:spcBef>
                        <a:spcAft>
                          <a:spcPts val="600"/>
                        </a:spcAft>
                        <a:buFont typeface="Arial" panose="020B0604020202020204" pitchFamily="34" charset="0"/>
                        <a:buChar char="•"/>
                        <a:defRPr sz="2400" b="0" kern="1200">
                          <a:solidFill>
                            <a:schemeClr val="tx1"/>
                          </a:solidFill>
                          <a:latin typeface="Arial"/>
                        </a:defRPr>
                      </a:lvl2pPr>
                      <a:lvl3pPr marL="533400" indent="-265113" algn="l" defTabSz="736656" rtl="0" eaLnBrk="1" latinLnBrk="0" hangingPunct="1">
                        <a:lnSpc>
                          <a:spcPct val="100000"/>
                        </a:lnSpc>
                        <a:spcBef>
                          <a:spcPts val="0"/>
                        </a:spcBef>
                        <a:spcAft>
                          <a:spcPts val="600"/>
                        </a:spcAft>
                        <a:buFont typeface="Arial" panose="020B0604020202020204" pitchFamily="34" charset="0"/>
                        <a:buChar char="–"/>
                        <a:tabLst/>
                        <a:defRPr sz="2400" kern="1200">
                          <a:solidFill>
                            <a:schemeClr val="tx1"/>
                          </a:solidFill>
                          <a:latin typeface="Arial"/>
                        </a:defRPr>
                      </a:lvl3pPr>
                      <a:lvl4pPr marL="812800" indent="-263525" algn="l" defTabSz="9017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a:defRPr>
                      </a:lvl4pPr>
                      <a:lvl5pPr marL="355600" indent="-355600" algn="l" defTabSz="736656" rtl="0" eaLnBrk="1" latinLnBrk="0" hangingPunct="1">
                        <a:lnSpc>
                          <a:spcPct val="100000"/>
                        </a:lnSpc>
                        <a:spcBef>
                          <a:spcPts val="0"/>
                        </a:spcBef>
                        <a:spcAft>
                          <a:spcPts val="600"/>
                        </a:spcAft>
                        <a:buFont typeface="+mj-lt"/>
                        <a:buAutoNum type="arabicPeriod"/>
                        <a:defRPr sz="2400" kern="1200">
                          <a:solidFill>
                            <a:schemeClr val="tx1"/>
                          </a:solidFill>
                          <a:latin typeface="Arial"/>
                        </a:defRPr>
                      </a:lvl5pPr>
                      <a:lvl6pPr marL="723900" indent="-354013" algn="l" defTabSz="736656" rtl="0" eaLnBrk="1" latinLnBrk="0" hangingPunct="1">
                        <a:lnSpc>
                          <a:spcPct val="100000"/>
                        </a:lnSpc>
                        <a:spcBef>
                          <a:spcPts val="0"/>
                        </a:spcBef>
                        <a:spcAft>
                          <a:spcPts val="600"/>
                        </a:spcAft>
                        <a:buFont typeface="+mj-lt"/>
                        <a:buAutoNum type="alphaLcPeriod"/>
                        <a:tabLst/>
                        <a:defRPr sz="2400" b="0" kern="1200">
                          <a:solidFill>
                            <a:schemeClr val="tx1"/>
                          </a:solidFill>
                          <a:latin typeface="Arial"/>
                        </a:defRPr>
                      </a:lvl6pPr>
                      <a:lvl7pPr marL="0" indent="0" algn="l" defTabSz="736656" rtl="0" eaLnBrk="1" latinLnBrk="0" hangingPunct="1">
                        <a:lnSpc>
                          <a:spcPct val="100000"/>
                        </a:lnSpc>
                        <a:spcBef>
                          <a:spcPts val="0"/>
                        </a:spcBef>
                        <a:spcAft>
                          <a:spcPts val="600"/>
                        </a:spcAft>
                        <a:buFont typeface="Arial" panose="020B0604020202020204" pitchFamily="34" charset="0"/>
                        <a:buNone/>
                        <a:defRPr lang="en-US" sz="3600" b="1" kern="1200" dirty="0">
                          <a:solidFill>
                            <a:schemeClr val="tx1"/>
                          </a:solidFill>
                          <a:latin typeface="Arial"/>
                        </a:defRPr>
                      </a:lvl7pPr>
                      <a:lvl8pPr marL="0" indent="0" algn="l" defTabSz="736656" rtl="0" eaLnBrk="1" latinLnBrk="0" hangingPunct="1">
                        <a:lnSpc>
                          <a:spcPct val="100000"/>
                        </a:lnSpc>
                        <a:spcBef>
                          <a:spcPts val="0"/>
                        </a:spcBef>
                        <a:spcAft>
                          <a:spcPts val="600"/>
                        </a:spcAft>
                        <a:buFont typeface="Arial" panose="020B0604020202020204" pitchFamily="34" charset="0"/>
                        <a:buNone/>
                        <a:defRPr lang="en-US" sz="3200" b="1" kern="1200" dirty="0">
                          <a:solidFill>
                            <a:schemeClr val="tx1"/>
                          </a:solidFill>
                          <a:latin typeface="Arial"/>
                        </a:defRPr>
                      </a:lvl8pPr>
                      <a:lvl9pPr marL="0" indent="0" algn="l" defTabSz="736656" rtl="0" eaLnBrk="1" latinLnBrk="0" hangingPunct="1">
                        <a:lnSpc>
                          <a:spcPct val="100000"/>
                        </a:lnSpc>
                        <a:spcBef>
                          <a:spcPts val="0"/>
                        </a:spcBef>
                        <a:spcAft>
                          <a:spcPts val="600"/>
                        </a:spcAft>
                        <a:buFont typeface="Arial" panose="020B0604020202020204" pitchFamily="34" charset="0"/>
                        <a:buNone/>
                        <a:defRPr lang="en-US" sz="2400" b="1" kern="1200" dirty="0">
                          <a:solidFill>
                            <a:schemeClr val="tx1"/>
                          </a:solidFill>
                          <a:latin typeface="Arial"/>
                        </a:defRPr>
                      </a:lvl9pPr>
                    </a:lstStyle>
                    <a:p>
                      <a:pPr marL="0" algn="l" defTabSz="457200" rtl="0" eaLnBrk="1" fontAlgn="b" latinLnBrk="0" hangingPunct="1"/>
                      <a:r>
                        <a:rPr lang="sk-SK" sz="1400" b="1" kern="1200" dirty="0" smtClean="0">
                          <a:solidFill>
                            <a:schemeClr val="lt1"/>
                          </a:solidFill>
                          <a:latin typeface="Arial"/>
                          <a:ea typeface="+mn-ea"/>
                          <a:cs typeface="+mn-cs"/>
                        </a:rPr>
                        <a:t>Činnosť</a:t>
                      </a:r>
                      <a:endParaRPr lang="sk-SK" sz="1400" b="1" kern="1200" dirty="0">
                        <a:solidFill>
                          <a:schemeClr val="lt1"/>
                        </a:solidFill>
                        <a:latin typeface="Arial"/>
                        <a:ea typeface="+mn-ea"/>
                        <a:cs typeface="+mn-cs"/>
                      </a:endParaRPr>
                    </a:p>
                  </a:txBody>
                  <a:tcPr marL="100441" marR="100441" marT="50221" marB="50221">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7B5"/>
                    </a:solidFill>
                  </a:tcPr>
                </a:tc>
                <a:tc>
                  <a:txBody>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n-US" sz="2400" b="0" kern="1200" dirty="0">
                          <a:solidFill>
                            <a:schemeClr val="tx1"/>
                          </a:solidFill>
                          <a:latin typeface="Arial"/>
                        </a:defRPr>
                      </a:lvl1pPr>
                      <a:lvl2pPr marL="266700" indent="-266700" algn="l" defTabSz="736656" rtl="0" eaLnBrk="1" latinLnBrk="0" hangingPunct="1">
                        <a:lnSpc>
                          <a:spcPct val="100000"/>
                        </a:lnSpc>
                        <a:spcBef>
                          <a:spcPts val="0"/>
                        </a:spcBef>
                        <a:spcAft>
                          <a:spcPts val="600"/>
                        </a:spcAft>
                        <a:buFont typeface="Arial" panose="020B0604020202020204" pitchFamily="34" charset="0"/>
                        <a:buChar char="•"/>
                        <a:defRPr sz="2400" b="0" kern="1200">
                          <a:solidFill>
                            <a:schemeClr val="tx1"/>
                          </a:solidFill>
                          <a:latin typeface="Arial"/>
                        </a:defRPr>
                      </a:lvl2pPr>
                      <a:lvl3pPr marL="533400" indent="-265113" algn="l" defTabSz="736656" rtl="0" eaLnBrk="1" latinLnBrk="0" hangingPunct="1">
                        <a:lnSpc>
                          <a:spcPct val="100000"/>
                        </a:lnSpc>
                        <a:spcBef>
                          <a:spcPts val="0"/>
                        </a:spcBef>
                        <a:spcAft>
                          <a:spcPts val="600"/>
                        </a:spcAft>
                        <a:buFont typeface="Arial" panose="020B0604020202020204" pitchFamily="34" charset="0"/>
                        <a:buChar char="–"/>
                        <a:tabLst/>
                        <a:defRPr sz="2400" kern="1200">
                          <a:solidFill>
                            <a:schemeClr val="tx1"/>
                          </a:solidFill>
                          <a:latin typeface="Arial"/>
                        </a:defRPr>
                      </a:lvl3pPr>
                      <a:lvl4pPr marL="812800" indent="-263525" algn="l" defTabSz="9017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a:defRPr>
                      </a:lvl4pPr>
                      <a:lvl5pPr marL="355600" indent="-355600" algn="l" defTabSz="736656" rtl="0" eaLnBrk="1" latinLnBrk="0" hangingPunct="1">
                        <a:lnSpc>
                          <a:spcPct val="100000"/>
                        </a:lnSpc>
                        <a:spcBef>
                          <a:spcPts val="0"/>
                        </a:spcBef>
                        <a:spcAft>
                          <a:spcPts val="600"/>
                        </a:spcAft>
                        <a:buFont typeface="+mj-lt"/>
                        <a:buAutoNum type="arabicPeriod"/>
                        <a:defRPr sz="2400" kern="1200">
                          <a:solidFill>
                            <a:schemeClr val="tx1"/>
                          </a:solidFill>
                          <a:latin typeface="Arial"/>
                        </a:defRPr>
                      </a:lvl5pPr>
                      <a:lvl6pPr marL="723900" indent="-354013" algn="l" defTabSz="736656" rtl="0" eaLnBrk="1" latinLnBrk="0" hangingPunct="1">
                        <a:lnSpc>
                          <a:spcPct val="100000"/>
                        </a:lnSpc>
                        <a:spcBef>
                          <a:spcPts val="0"/>
                        </a:spcBef>
                        <a:spcAft>
                          <a:spcPts val="600"/>
                        </a:spcAft>
                        <a:buFont typeface="+mj-lt"/>
                        <a:buAutoNum type="alphaLcPeriod"/>
                        <a:tabLst/>
                        <a:defRPr sz="2400" b="0" kern="1200">
                          <a:solidFill>
                            <a:schemeClr val="tx1"/>
                          </a:solidFill>
                          <a:latin typeface="Arial"/>
                        </a:defRPr>
                      </a:lvl6pPr>
                      <a:lvl7pPr marL="0" indent="0" algn="l" defTabSz="736656" rtl="0" eaLnBrk="1" latinLnBrk="0" hangingPunct="1">
                        <a:lnSpc>
                          <a:spcPct val="100000"/>
                        </a:lnSpc>
                        <a:spcBef>
                          <a:spcPts val="0"/>
                        </a:spcBef>
                        <a:spcAft>
                          <a:spcPts val="600"/>
                        </a:spcAft>
                        <a:buFont typeface="Arial" panose="020B0604020202020204" pitchFamily="34" charset="0"/>
                        <a:buNone/>
                        <a:defRPr lang="en-US" sz="3600" b="1" kern="1200" dirty="0">
                          <a:solidFill>
                            <a:schemeClr val="tx1"/>
                          </a:solidFill>
                          <a:latin typeface="Arial"/>
                        </a:defRPr>
                      </a:lvl7pPr>
                      <a:lvl8pPr marL="0" indent="0" algn="l" defTabSz="736656" rtl="0" eaLnBrk="1" latinLnBrk="0" hangingPunct="1">
                        <a:lnSpc>
                          <a:spcPct val="100000"/>
                        </a:lnSpc>
                        <a:spcBef>
                          <a:spcPts val="0"/>
                        </a:spcBef>
                        <a:spcAft>
                          <a:spcPts val="600"/>
                        </a:spcAft>
                        <a:buFont typeface="Arial" panose="020B0604020202020204" pitchFamily="34" charset="0"/>
                        <a:buNone/>
                        <a:defRPr lang="en-US" sz="3200" b="1" kern="1200" dirty="0">
                          <a:solidFill>
                            <a:schemeClr val="tx1"/>
                          </a:solidFill>
                          <a:latin typeface="Arial"/>
                        </a:defRPr>
                      </a:lvl8pPr>
                      <a:lvl9pPr marL="0" indent="0" algn="l" defTabSz="736656" rtl="0" eaLnBrk="1" latinLnBrk="0" hangingPunct="1">
                        <a:lnSpc>
                          <a:spcPct val="100000"/>
                        </a:lnSpc>
                        <a:spcBef>
                          <a:spcPts val="0"/>
                        </a:spcBef>
                        <a:spcAft>
                          <a:spcPts val="600"/>
                        </a:spcAft>
                        <a:buFont typeface="Arial" panose="020B0604020202020204" pitchFamily="34" charset="0"/>
                        <a:buNone/>
                        <a:defRPr lang="en-US" sz="2400" b="1" kern="1200" dirty="0">
                          <a:solidFill>
                            <a:schemeClr val="tx1"/>
                          </a:solidFill>
                          <a:latin typeface="Arial"/>
                        </a:defRPr>
                      </a:lvl9pPr>
                    </a:lstStyle>
                    <a:p>
                      <a:pPr marL="0" algn="l" defTabSz="457200" rtl="0" eaLnBrk="1" fontAlgn="b" latinLnBrk="0" hangingPunct="1"/>
                      <a:r>
                        <a:rPr lang="sk-SK" sz="1400" b="1" kern="1200" dirty="0" smtClean="0">
                          <a:solidFill>
                            <a:schemeClr val="lt1"/>
                          </a:solidFill>
                          <a:latin typeface="Arial"/>
                          <a:ea typeface="+mn-ea"/>
                          <a:cs typeface="+mn-cs"/>
                        </a:rPr>
                        <a:t>Popis činnosti</a:t>
                      </a:r>
                      <a:endParaRPr lang="sk-SK" sz="1400" b="1" kern="1200" dirty="0">
                        <a:solidFill>
                          <a:schemeClr val="lt1"/>
                        </a:solidFill>
                        <a:latin typeface="Arial"/>
                        <a:ea typeface="+mn-ea"/>
                        <a:cs typeface="+mn-cs"/>
                      </a:endParaRPr>
                    </a:p>
                  </a:txBody>
                  <a:tcPr marL="100441" marR="100441" marT="50221" marB="50221">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7B5"/>
                    </a:solidFill>
                  </a:tcPr>
                </a:tc>
                <a:extLst>
                  <a:ext uri="{0D108BD9-81ED-4DB2-BD59-A6C34878D82A}">
                    <a16:rowId xmlns:a16="http://schemas.microsoft.com/office/drawing/2014/main" val="1221353967"/>
                  </a:ext>
                </a:extLst>
              </a:tr>
              <a:tr h="352167">
                <a:tc>
                  <a:txBody>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n-US" sz="2400" b="0" kern="1200" dirty="0">
                          <a:solidFill>
                            <a:schemeClr val="tx1"/>
                          </a:solidFill>
                          <a:latin typeface="Arial"/>
                        </a:defRPr>
                      </a:lvl1pPr>
                      <a:lvl2pPr marL="266700" indent="-266700" algn="l" defTabSz="736656" rtl="0" eaLnBrk="1" latinLnBrk="0" hangingPunct="1">
                        <a:lnSpc>
                          <a:spcPct val="100000"/>
                        </a:lnSpc>
                        <a:spcBef>
                          <a:spcPts val="0"/>
                        </a:spcBef>
                        <a:spcAft>
                          <a:spcPts val="600"/>
                        </a:spcAft>
                        <a:buFont typeface="Arial" panose="020B0604020202020204" pitchFamily="34" charset="0"/>
                        <a:buChar char="•"/>
                        <a:defRPr sz="2400" b="0" kern="1200">
                          <a:solidFill>
                            <a:schemeClr val="tx1"/>
                          </a:solidFill>
                          <a:latin typeface="Arial"/>
                        </a:defRPr>
                      </a:lvl2pPr>
                      <a:lvl3pPr marL="533400" indent="-265113" algn="l" defTabSz="736656" rtl="0" eaLnBrk="1" latinLnBrk="0" hangingPunct="1">
                        <a:lnSpc>
                          <a:spcPct val="100000"/>
                        </a:lnSpc>
                        <a:spcBef>
                          <a:spcPts val="0"/>
                        </a:spcBef>
                        <a:spcAft>
                          <a:spcPts val="600"/>
                        </a:spcAft>
                        <a:buFont typeface="Arial" panose="020B0604020202020204" pitchFamily="34" charset="0"/>
                        <a:buChar char="–"/>
                        <a:tabLst/>
                        <a:defRPr sz="2400" kern="1200">
                          <a:solidFill>
                            <a:schemeClr val="tx1"/>
                          </a:solidFill>
                          <a:latin typeface="Arial"/>
                        </a:defRPr>
                      </a:lvl3pPr>
                      <a:lvl4pPr marL="812800" indent="-263525" algn="l" defTabSz="9017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a:defRPr>
                      </a:lvl4pPr>
                      <a:lvl5pPr marL="355600" indent="-355600" algn="l" defTabSz="736656" rtl="0" eaLnBrk="1" latinLnBrk="0" hangingPunct="1">
                        <a:lnSpc>
                          <a:spcPct val="100000"/>
                        </a:lnSpc>
                        <a:spcBef>
                          <a:spcPts val="0"/>
                        </a:spcBef>
                        <a:spcAft>
                          <a:spcPts val="600"/>
                        </a:spcAft>
                        <a:buFont typeface="+mj-lt"/>
                        <a:buAutoNum type="arabicPeriod"/>
                        <a:defRPr sz="2400" kern="1200">
                          <a:solidFill>
                            <a:schemeClr val="tx1"/>
                          </a:solidFill>
                          <a:latin typeface="Arial"/>
                        </a:defRPr>
                      </a:lvl5pPr>
                      <a:lvl6pPr marL="723900" indent="-354013" algn="l" defTabSz="736656" rtl="0" eaLnBrk="1" latinLnBrk="0" hangingPunct="1">
                        <a:lnSpc>
                          <a:spcPct val="100000"/>
                        </a:lnSpc>
                        <a:spcBef>
                          <a:spcPts val="0"/>
                        </a:spcBef>
                        <a:spcAft>
                          <a:spcPts val="600"/>
                        </a:spcAft>
                        <a:buFont typeface="+mj-lt"/>
                        <a:buAutoNum type="alphaLcPeriod"/>
                        <a:tabLst/>
                        <a:defRPr sz="2400" b="0" kern="1200">
                          <a:solidFill>
                            <a:schemeClr val="tx1"/>
                          </a:solidFill>
                          <a:latin typeface="Arial"/>
                        </a:defRPr>
                      </a:lvl6pPr>
                      <a:lvl7pPr marL="0" indent="0" algn="l" defTabSz="736656" rtl="0" eaLnBrk="1" latinLnBrk="0" hangingPunct="1">
                        <a:lnSpc>
                          <a:spcPct val="100000"/>
                        </a:lnSpc>
                        <a:spcBef>
                          <a:spcPts val="0"/>
                        </a:spcBef>
                        <a:spcAft>
                          <a:spcPts val="600"/>
                        </a:spcAft>
                        <a:buFont typeface="Arial" panose="020B0604020202020204" pitchFamily="34" charset="0"/>
                        <a:buNone/>
                        <a:defRPr lang="en-US" sz="3600" b="1" kern="1200" dirty="0">
                          <a:solidFill>
                            <a:schemeClr val="tx1"/>
                          </a:solidFill>
                          <a:latin typeface="Arial"/>
                        </a:defRPr>
                      </a:lvl7pPr>
                      <a:lvl8pPr marL="0" indent="0" algn="l" defTabSz="736656" rtl="0" eaLnBrk="1" latinLnBrk="0" hangingPunct="1">
                        <a:lnSpc>
                          <a:spcPct val="100000"/>
                        </a:lnSpc>
                        <a:spcBef>
                          <a:spcPts val="0"/>
                        </a:spcBef>
                        <a:spcAft>
                          <a:spcPts val="600"/>
                        </a:spcAft>
                        <a:buFont typeface="Arial" panose="020B0604020202020204" pitchFamily="34" charset="0"/>
                        <a:buNone/>
                        <a:defRPr lang="en-US" sz="3200" b="1" kern="1200" dirty="0">
                          <a:solidFill>
                            <a:schemeClr val="tx1"/>
                          </a:solidFill>
                          <a:latin typeface="Arial"/>
                        </a:defRPr>
                      </a:lvl8pPr>
                      <a:lvl9pPr marL="0" indent="0" algn="l" defTabSz="736656" rtl="0" eaLnBrk="1" latinLnBrk="0" hangingPunct="1">
                        <a:lnSpc>
                          <a:spcPct val="100000"/>
                        </a:lnSpc>
                        <a:spcBef>
                          <a:spcPts val="0"/>
                        </a:spcBef>
                        <a:spcAft>
                          <a:spcPts val="600"/>
                        </a:spcAft>
                        <a:buFont typeface="Arial" panose="020B0604020202020204" pitchFamily="34" charset="0"/>
                        <a:buNone/>
                        <a:defRPr lang="en-US" sz="2400" b="1" kern="1200" dirty="0">
                          <a:solidFill>
                            <a:schemeClr val="tx1"/>
                          </a:solidFill>
                          <a:latin typeface="Arial"/>
                        </a:defRPr>
                      </a:lvl9p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lang="sk-SK" sz="1400" kern="1200" dirty="0" smtClean="0">
                          <a:solidFill>
                            <a:schemeClr val="dk1"/>
                          </a:solidFill>
                          <a:latin typeface="Arial"/>
                          <a:ea typeface="+mn-ea"/>
                          <a:cs typeface="+mn-cs"/>
                        </a:rPr>
                        <a:t>Zhodnotenie súčasného stavu</a:t>
                      </a:r>
                    </a:p>
                    <a:p>
                      <a:endParaRPr lang="en-US" sz="1400" noProof="0" dirty="0"/>
                    </a:p>
                  </a:txBody>
                  <a:tcPr marL="100441" marR="100441" marT="50221" marB="50221">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n-US" sz="2400" b="0" kern="1200" dirty="0">
                          <a:solidFill>
                            <a:schemeClr val="tx1"/>
                          </a:solidFill>
                          <a:latin typeface="Arial"/>
                        </a:defRPr>
                      </a:lvl1pPr>
                      <a:lvl2pPr marL="266700" indent="-266700" algn="l" defTabSz="736656" rtl="0" eaLnBrk="1" latinLnBrk="0" hangingPunct="1">
                        <a:lnSpc>
                          <a:spcPct val="100000"/>
                        </a:lnSpc>
                        <a:spcBef>
                          <a:spcPts val="0"/>
                        </a:spcBef>
                        <a:spcAft>
                          <a:spcPts val="600"/>
                        </a:spcAft>
                        <a:buFont typeface="Arial" panose="020B0604020202020204" pitchFamily="34" charset="0"/>
                        <a:buChar char="•"/>
                        <a:defRPr sz="2400" b="0" kern="1200">
                          <a:solidFill>
                            <a:schemeClr val="tx1"/>
                          </a:solidFill>
                          <a:latin typeface="Arial"/>
                        </a:defRPr>
                      </a:lvl2pPr>
                      <a:lvl3pPr marL="533400" indent="-265113" algn="l" defTabSz="736656" rtl="0" eaLnBrk="1" latinLnBrk="0" hangingPunct="1">
                        <a:lnSpc>
                          <a:spcPct val="100000"/>
                        </a:lnSpc>
                        <a:spcBef>
                          <a:spcPts val="0"/>
                        </a:spcBef>
                        <a:spcAft>
                          <a:spcPts val="600"/>
                        </a:spcAft>
                        <a:buFont typeface="Arial" panose="020B0604020202020204" pitchFamily="34" charset="0"/>
                        <a:buChar char="–"/>
                        <a:tabLst/>
                        <a:defRPr sz="2400" kern="1200">
                          <a:solidFill>
                            <a:schemeClr val="tx1"/>
                          </a:solidFill>
                          <a:latin typeface="Arial"/>
                        </a:defRPr>
                      </a:lvl3pPr>
                      <a:lvl4pPr marL="812800" indent="-263525" algn="l" defTabSz="9017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a:defRPr>
                      </a:lvl4pPr>
                      <a:lvl5pPr marL="355600" indent="-355600" algn="l" defTabSz="736656" rtl="0" eaLnBrk="1" latinLnBrk="0" hangingPunct="1">
                        <a:lnSpc>
                          <a:spcPct val="100000"/>
                        </a:lnSpc>
                        <a:spcBef>
                          <a:spcPts val="0"/>
                        </a:spcBef>
                        <a:spcAft>
                          <a:spcPts val="600"/>
                        </a:spcAft>
                        <a:buFont typeface="+mj-lt"/>
                        <a:buAutoNum type="arabicPeriod"/>
                        <a:defRPr sz="2400" kern="1200">
                          <a:solidFill>
                            <a:schemeClr val="tx1"/>
                          </a:solidFill>
                          <a:latin typeface="Arial"/>
                        </a:defRPr>
                      </a:lvl5pPr>
                      <a:lvl6pPr marL="723900" indent="-354013" algn="l" defTabSz="736656" rtl="0" eaLnBrk="1" latinLnBrk="0" hangingPunct="1">
                        <a:lnSpc>
                          <a:spcPct val="100000"/>
                        </a:lnSpc>
                        <a:spcBef>
                          <a:spcPts val="0"/>
                        </a:spcBef>
                        <a:spcAft>
                          <a:spcPts val="600"/>
                        </a:spcAft>
                        <a:buFont typeface="+mj-lt"/>
                        <a:buAutoNum type="alphaLcPeriod"/>
                        <a:tabLst/>
                        <a:defRPr sz="2400" b="0" kern="1200">
                          <a:solidFill>
                            <a:schemeClr val="tx1"/>
                          </a:solidFill>
                          <a:latin typeface="Arial"/>
                        </a:defRPr>
                      </a:lvl6pPr>
                      <a:lvl7pPr marL="0" indent="0" algn="l" defTabSz="736656" rtl="0" eaLnBrk="1" latinLnBrk="0" hangingPunct="1">
                        <a:lnSpc>
                          <a:spcPct val="100000"/>
                        </a:lnSpc>
                        <a:spcBef>
                          <a:spcPts val="0"/>
                        </a:spcBef>
                        <a:spcAft>
                          <a:spcPts val="600"/>
                        </a:spcAft>
                        <a:buFont typeface="Arial" panose="020B0604020202020204" pitchFamily="34" charset="0"/>
                        <a:buNone/>
                        <a:defRPr lang="en-US" sz="3600" b="1" kern="1200" dirty="0">
                          <a:solidFill>
                            <a:schemeClr val="tx1"/>
                          </a:solidFill>
                          <a:latin typeface="Arial"/>
                        </a:defRPr>
                      </a:lvl7pPr>
                      <a:lvl8pPr marL="0" indent="0" algn="l" defTabSz="736656" rtl="0" eaLnBrk="1" latinLnBrk="0" hangingPunct="1">
                        <a:lnSpc>
                          <a:spcPct val="100000"/>
                        </a:lnSpc>
                        <a:spcBef>
                          <a:spcPts val="0"/>
                        </a:spcBef>
                        <a:spcAft>
                          <a:spcPts val="600"/>
                        </a:spcAft>
                        <a:buFont typeface="Arial" panose="020B0604020202020204" pitchFamily="34" charset="0"/>
                        <a:buNone/>
                        <a:defRPr lang="en-US" sz="3200" b="1" kern="1200" dirty="0">
                          <a:solidFill>
                            <a:schemeClr val="tx1"/>
                          </a:solidFill>
                          <a:latin typeface="Arial"/>
                        </a:defRPr>
                      </a:lvl8pPr>
                      <a:lvl9pPr marL="0" indent="0" algn="l" defTabSz="736656" rtl="0" eaLnBrk="1" latinLnBrk="0" hangingPunct="1">
                        <a:lnSpc>
                          <a:spcPct val="100000"/>
                        </a:lnSpc>
                        <a:spcBef>
                          <a:spcPts val="0"/>
                        </a:spcBef>
                        <a:spcAft>
                          <a:spcPts val="600"/>
                        </a:spcAft>
                        <a:buFont typeface="Arial" panose="020B0604020202020204" pitchFamily="34" charset="0"/>
                        <a:buNone/>
                        <a:defRPr lang="en-US" sz="2400" b="1" kern="1200" dirty="0">
                          <a:solidFill>
                            <a:schemeClr val="tx1"/>
                          </a:solidFill>
                          <a:latin typeface="Arial"/>
                        </a:defRPr>
                      </a:lvl9p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lang="sk-SK" sz="1400" kern="1200" dirty="0" smtClean="0">
                          <a:solidFill>
                            <a:schemeClr val="dk1"/>
                          </a:solidFill>
                          <a:latin typeface="Arial"/>
                          <a:ea typeface="+mn-ea"/>
                          <a:cs typeface="+mn-cs"/>
                        </a:rPr>
                        <a:t>• Zhodnotenie existujúcich procesov, postupov, štruktúr a zodpovedností týkajúcich sa rôznych úloh a </a:t>
                      </a:r>
                      <a:r>
                        <a:rPr lang="sk-SK" sz="1400" kern="1200" dirty="0" smtClean="0">
                          <a:solidFill>
                            <a:schemeClr val="dk1"/>
                          </a:solidFill>
                          <a:latin typeface="Arial"/>
                          <a:ea typeface="+mn-ea"/>
                          <a:cs typeface="+mn-cs"/>
                        </a:rPr>
                        <a:t>   činností</a:t>
                      </a:r>
                      <a:r>
                        <a:rPr lang="sk-SK" sz="1400" kern="1200" dirty="0" smtClean="0">
                          <a:solidFill>
                            <a:schemeClr val="dk1"/>
                          </a:solidFill>
                          <a:latin typeface="Arial"/>
                          <a:ea typeface="+mn-ea"/>
                          <a:cs typeface="+mn-cs"/>
                        </a:rPr>
                        <a:t/>
                      </a:r>
                      <a:br>
                        <a:rPr lang="sk-SK" sz="1400" kern="1200" dirty="0" smtClean="0">
                          <a:solidFill>
                            <a:schemeClr val="dk1"/>
                          </a:solidFill>
                          <a:latin typeface="Arial"/>
                          <a:ea typeface="+mn-ea"/>
                          <a:cs typeface="+mn-cs"/>
                        </a:rPr>
                      </a:br>
                      <a:r>
                        <a:rPr lang="sk-SK" sz="1400" kern="1200" dirty="0" smtClean="0">
                          <a:solidFill>
                            <a:schemeClr val="dk1"/>
                          </a:solidFill>
                          <a:latin typeface="Arial"/>
                          <a:ea typeface="+mn-ea"/>
                          <a:cs typeface="+mn-cs"/>
                        </a:rPr>
                        <a:t>• Cieľom je identifikovať prípadné problémy, nedostatky a oblasti, ktoré vyžadujú zlepšenie</a:t>
                      </a:r>
                    </a:p>
                  </a:txBody>
                  <a:tcPr marL="100441" marR="100441" marT="50221" marB="5022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981309253"/>
                  </a:ext>
                </a:extLst>
              </a:tr>
              <a:tr h="352167">
                <a:tc>
                  <a:txBody>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n-US" sz="2400" b="0" kern="1200" dirty="0">
                          <a:solidFill>
                            <a:schemeClr val="tx1"/>
                          </a:solidFill>
                          <a:latin typeface="Arial"/>
                        </a:defRPr>
                      </a:lvl1pPr>
                      <a:lvl2pPr marL="266700" indent="-266700" algn="l" defTabSz="736656" rtl="0" eaLnBrk="1" latinLnBrk="0" hangingPunct="1">
                        <a:lnSpc>
                          <a:spcPct val="100000"/>
                        </a:lnSpc>
                        <a:spcBef>
                          <a:spcPts val="0"/>
                        </a:spcBef>
                        <a:spcAft>
                          <a:spcPts val="600"/>
                        </a:spcAft>
                        <a:buFont typeface="Arial" panose="020B0604020202020204" pitchFamily="34" charset="0"/>
                        <a:buChar char="•"/>
                        <a:defRPr sz="2400" b="0" kern="1200">
                          <a:solidFill>
                            <a:schemeClr val="tx1"/>
                          </a:solidFill>
                          <a:latin typeface="Arial"/>
                        </a:defRPr>
                      </a:lvl2pPr>
                      <a:lvl3pPr marL="533400" indent="-265113" algn="l" defTabSz="736656" rtl="0" eaLnBrk="1" latinLnBrk="0" hangingPunct="1">
                        <a:lnSpc>
                          <a:spcPct val="100000"/>
                        </a:lnSpc>
                        <a:spcBef>
                          <a:spcPts val="0"/>
                        </a:spcBef>
                        <a:spcAft>
                          <a:spcPts val="600"/>
                        </a:spcAft>
                        <a:buFont typeface="Arial" panose="020B0604020202020204" pitchFamily="34" charset="0"/>
                        <a:buChar char="–"/>
                        <a:tabLst/>
                        <a:defRPr sz="2400" kern="1200">
                          <a:solidFill>
                            <a:schemeClr val="tx1"/>
                          </a:solidFill>
                          <a:latin typeface="Arial"/>
                        </a:defRPr>
                      </a:lvl3pPr>
                      <a:lvl4pPr marL="812800" indent="-263525" algn="l" defTabSz="9017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a:defRPr>
                      </a:lvl4pPr>
                      <a:lvl5pPr marL="355600" indent="-355600" algn="l" defTabSz="736656" rtl="0" eaLnBrk="1" latinLnBrk="0" hangingPunct="1">
                        <a:lnSpc>
                          <a:spcPct val="100000"/>
                        </a:lnSpc>
                        <a:spcBef>
                          <a:spcPts val="0"/>
                        </a:spcBef>
                        <a:spcAft>
                          <a:spcPts val="600"/>
                        </a:spcAft>
                        <a:buFont typeface="+mj-lt"/>
                        <a:buAutoNum type="arabicPeriod"/>
                        <a:defRPr sz="2400" kern="1200">
                          <a:solidFill>
                            <a:schemeClr val="tx1"/>
                          </a:solidFill>
                          <a:latin typeface="Arial"/>
                        </a:defRPr>
                      </a:lvl5pPr>
                      <a:lvl6pPr marL="723900" indent="-354013" algn="l" defTabSz="736656" rtl="0" eaLnBrk="1" latinLnBrk="0" hangingPunct="1">
                        <a:lnSpc>
                          <a:spcPct val="100000"/>
                        </a:lnSpc>
                        <a:spcBef>
                          <a:spcPts val="0"/>
                        </a:spcBef>
                        <a:spcAft>
                          <a:spcPts val="600"/>
                        </a:spcAft>
                        <a:buFont typeface="+mj-lt"/>
                        <a:buAutoNum type="alphaLcPeriod"/>
                        <a:tabLst/>
                        <a:defRPr sz="2400" b="0" kern="1200">
                          <a:solidFill>
                            <a:schemeClr val="tx1"/>
                          </a:solidFill>
                          <a:latin typeface="Arial"/>
                        </a:defRPr>
                      </a:lvl6pPr>
                      <a:lvl7pPr marL="0" indent="0" algn="l" defTabSz="736656" rtl="0" eaLnBrk="1" latinLnBrk="0" hangingPunct="1">
                        <a:lnSpc>
                          <a:spcPct val="100000"/>
                        </a:lnSpc>
                        <a:spcBef>
                          <a:spcPts val="0"/>
                        </a:spcBef>
                        <a:spcAft>
                          <a:spcPts val="600"/>
                        </a:spcAft>
                        <a:buFont typeface="Arial" panose="020B0604020202020204" pitchFamily="34" charset="0"/>
                        <a:buNone/>
                        <a:defRPr lang="en-US" sz="3600" b="1" kern="1200" dirty="0">
                          <a:solidFill>
                            <a:schemeClr val="tx1"/>
                          </a:solidFill>
                          <a:latin typeface="Arial"/>
                        </a:defRPr>
                      </a:lvl7pPr>
                      <a:lvl8pPr marL="0" indent="0" algn="l" defTabSz="736656" rtl="0" eaLnBrk="1" latinLnBrk="0" hangingPunct="1">
                        <a:lnSpc>
                          <a:spcPct val="100000"/>
                        </a:lnSpc>
                        <a:spcBef>
                          <a:spcPts val="0"/>
                        </a:spcBef>
                        <a:spcAft>
                          <a:spcPts val="600"/>
                        </a:spcAft>
                        <a:buFont typeface="Arial" panose="020B0604020202020204" pitchFamily="34" charset="0"/>
                        <a:buNone/>
                        <a:defRPr lang="en-US" sz="3200" b="1" kern="1200" dirty="0">
                          <a:solidFill>
                            <a:schemeClr val="tx1"/>
                          </a:solidFill>
                          <a:latin typeface="Arial"/>
                        </a:defRPr>
                      </a:lvl8pPr>
                      <a:lvl9pPr marL="0" indent="0" algn="l" defTabSz="736656" rtl="0" eaLnBrk="1" latinLnBrk="0" hangingPunct="1">
                        <a:lnSpc>
                          <a:spcPct val="100000"/>
                        </a:lnSpc>
                        <a:spcBef>
                          <a:spcPts val="0"/>
                        </a:spcBef>
                        <a:spcAft>
                          <a:spcPts val="600"/>
                        </a:spcAft>
                        <a:buFont typeface="Arial" panose="020B0604020202020204" pitchFamily="34" charset="0"/>
                        <a:buNone/>
                        <a:defRPr lang="en-US" sz="2400" b="1" kern="1200" dirty="0">
                          <a:solidFill>
                            <a:schemeClr val="tx1"/>
                          </a:solidFill>
                          <a:latin typeface="Arial"/>
                        </a:defRPr>
                      </a:lvl9p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lang="sk-SK" sz="1400" kern="1200" dirty="0" smtClean="0">
                          <a:solidFill>
                            <a:schemeClr val="dk1"/>
                          </a:solidFill>
                          <a:latin typeface="Arial"/>
                          <a:ea typeface="+mn-ea"/>
                          <a:cs typeface="+mn-cs"/>
                        </a:rPr>
                        <a:t>Identifikácia efektívnych postupov</a:t>
                      </a:r>
                      <a:endParaRPr lang="en-US" sz="1400" noProof="0" dirty="0"/>
                    </a:p>
                  </a:txBody>
                  <a:tcPr marL="100441" marR="100441" marT="50221" marB="50221">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7B5">
                        <a:tint val="20000"/>
                      </a:srgbClr>
                    </a:solidFill>
                  </a:tcPr>
                </a:tc>
                <a:tc>
                  <a:txBody>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n-US" sz="2400" b="0" kern="1200" dirty="0">
                          <a:solidFill>
                            <a:schemeClr val="tx1"/>
                          </a:solidFill>
                          <a:latin typeface="Arial"/>
                        </a:defRPr>
                      </a:lvl1pPr>
                      <a:lvl2pPr marL="266700" indent="-266700" algn="l" defTabSz="736656" rtl="0" eaLnBrk="1" latinLnBrk="0" hangingPunct="1">
                        <a:lnSpc>
                          <a:spcPct val="100000"/>
                        </a:lnSpc>
                        <a:spcBef>
                          <a:spcPts val="0"/>
                        </a:spcBef>
                        <a:spcAft>
                          <a:spcPts val="600"/>
                        </a:spcAft>
                        <a:buFont typeface="Arial" panose="020B0604020202020204" pitchFamily="34" charset="0"/>
                        <a:buChar char="•"/>
                        <a:defRPr sz="2400" b="0" kern="1200">
                          <a:solidFill>
                            <a:schemeClr val="tx1"/>
                          </a:solidFill>
                          <a:latin typeface="Arial"/>
                        </a:defRPr>
                      </a:lvl2pPr>
                      <a:lvl3pPr marL="533400" indent="-265113" algn="l" defTabSz="736656" rtl="0" eaLnBrk="1" latinLnBrk="0" hangingPunct="1">
                        <a:lnSpc>
                          <a:spcPct val="100000"/>
                        </a:lnSpc>
                        <a:spcBef>
                          <a:spcPts val="0"/>
                        </a:spcBef>
                        <a:spcAft>
                          <a:spcPts val="600"/>
                        </a:spcAft>
                        <a:buFont typeface="Arial" panose="020B0604020202020204" pitchFamily="34" charset="0"/>
                        <a:buChar char="–"/>
                        <a:tabLst/>
                        <a:defRPr sz="2400" kern="1200">
                          <a:solidFill>
                            <a:schemeClr val="tx1"/>
                          </a:solidFill>
                          <a:latin typeface="Arial"/>
                        </a:defRPr>
                      </a:lvl3pPr>
                      <a:lvl4pPr marL="812800" indent="-263525" algn="l" defTabSz="9017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a:defRPr>
                      </a:lvl4pPr>
                      <a:lvl5pPr marL="355600" indent="-355600" algn="l" defTabSz="736656" rtl="0" eaLnBrk="1" latinLnBrk="0" hangingPunct="1">
                        <a:lnSpc>
                          <a:spcPct val="100000"/>
                        </a:lnSpc>
                        <a:spcBef>
                          <a:spcPts val="0"/>
                        </a:spcBef>
                        <a:spcAft>
                          <a:spcPts val="600"/>
                        </a:spcAft>
                        <a:buFont typeface="+mj-lt"/>
                        <a:buAutoNum type="arabicPeriod"/>
                        <a:defRPr sz="2400" kern="1200">
                          <a:solidFill>
                            <a:schemeClr val="tx1"/>
                          </a:solidFill>
                          <a:latin typeface="Arial"/>
                        </a:defRPr>
                      </a:lvl5pPr>
                      <a:lvl6pPr marL="723900" indent="-354013" algn="l" defTabSz="736656" rtl="0" eaLnBrk="1" latinLnBrk="0" hangingPunct="1">
                        <a:lnSpc>
                          <a:spcPct val="100000"/>
                        </a:lnSpc>
                        <a:spcBef>
                          <a:spcPts val="0"/>
                        </a:spcBef>
                        <a:spcAft>
                          <a:spcPts val="600"/>
                        </a:spcAft>
                        <a:buFont typeface="+mj-lt"/>
                        <a:buAutoNum type="alphaLcPeriod"/>
                        <a:tabLst/>
                        <a:defRPr sz="2400" b="0" kern="1200">
                          <a:solidFill>
                            <a:schemeClr val="tx1"/>
                          </a:solidFill>
                          <a:latin typeface="Arial"/>
                        </a:defRPr>
                      </a:lvl6pPr>
                      <a:lvl7pPr marL="0" indent="0" algn="l" defTabSz="736656" rtl="0" eaLnBrk="1" latinLnBrk="0" hangingPunct="1">
                        <a:lnSpc>
                          <a:spcPct val="100000"/>
                        </a:lnSpc>
                        <a:spcBef>
                          <a:spcPts val="0"/>
                        </a:spcBef>
                        <a:spcAft>
                          <a:spcPts val="600"/>
                        </a:spcAft>
                        <a:buFont typeface="Arial" panose="020B0604020202020204" pitchFamily="34" charset="0"/>
                        <a:buNone/>
                        <a:defRPr lang="en-US" sz="3600" b="1" kern="1200" dirty="0">
                          <a:solidFill>
                            <a:schemeClr val="tx1"/>
                          </a:solidFill>
                          <a:latin typeface="Arial"/>
                        </a:defRPr>
                      </a:lvl7pPr>
                      <a:lvl8pPr marL="0" indent="0" algn="l" defTabSz="736656" rtl="0" eaLnBrk="1" latinLnBrk="0" hangingPunct="1">
                        <a:lnSpc>
                          <a:spcPct val="100000"/>
                        </a:lnSpc>
                        <a:spcBef>
                          <a:spcPts val="0"/>
                        </a:spcBef>
                        <a:spcAft>
                          <a:spcPts val="600"/>
                        </a:spcAft>
                        <a:buFont typeface="Arial" panose="020B0604020202020204" pitchFamily="34" charset="0"/>
                        <a:buNone/>
                        <a:defRPr lang="en-US" sz="3200" b="1" kern="1200" dirty="0">
                          <a:solidFill>
                            <a:schemeClr val="tx1"/>
                          </a:solidFill>
                          <a:latin typeface="Arial"/>
                        </a:defRPr>
                      </a:lvl8pPr>
                      <a:lvl9pPr marL="0" indent="0" algn="l" defTabSz="736656" rtl="0" eaLnBrk="1" latinLnBrk="0" hangingPunct="1">
                        <a:lnSpc>
                          <a:spcPct val="100000"/>
                        </a:lnSpc>
                        <a:spcBef>
                          <a:spcPts val="0"/>
                        </a:spcBef>
                        <a:spcAft>
                          <a:spcPts val="600"/>
                        </a:spcAft>
                        <a:buFont typeface="Arial" panose="020B0604020202020204" pitchFamily="34" charset="0"/>
                        <a:buNone/>
                        <a:defRPr lang="en-US" sz="2400" b="1" kern="1200" dirty="0">
                          <a:solidFill>
                            <a:schemeClr val="tx1"/>
                          </a:solidFill>
                          <a:latin typeface="Arial"/>
                        </a:defRPr>
                      </a:lvl9pPr>
                    </a:lstStyle>
                    <a:p>
                      <a:pPr marL="88900" indent="-88900">
                        <a:buFont typeface="Arial" panose="020B0604020202020204" pitchFamily="34" charset="0"/>
                        <a:buChar char="•"/>
                      </a:pPr>
                      <a:r>
                        <a:rPr lang="sk-SK" sz="1400" b="0" kern="1200" dirty="0" smtClean="0">
                          <a:solidFill>
                            <a:schemeClr val="dk1"/>
                          </a:solidFill>
                          <a:latin typeface="Arial"/>
                          <a:ea typeface="+mn-ea"/>
                          <a:cs typeface="+mn-cs"/>
                        </a:rPr>
                        <a:t>Identifikácia postupov, ktoré prinášajú dobré výsledky a prispievajú k efektivite, ktoré by sa mohli rozšíriť a optimalizovať</a:t>
                      </a:r>
                      <a:endParaRPr lang="en-US" sz="1400" b="0" kern="1200" noProof="0" dirty="0">
                        <a:solidFill>
                          <a:schemeClr val="dk1"/>
                        </a:solidFill>
                        <a:latin typeface="Arial"/>
                        <a:ea typeface="+mn-ea"/>
                        <a:cs typeface="+mn-cs"/>
                      </a:endParaRPr>
                    </a:p>
                  </a:txBody>
                  <a:tcPr marL="100441" marR="100441" marT="50221" marB="5022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7B5">
                        <a:tint val="20000"/>
                      </a:srgbClr>
                    </a:solidFill>
                  </a:tcPr>
                </a:tc>
                <a:extLst>
                  <a:ext uri="{0D108BD9-81ED-4DB2-BD59-A6C34878D82A}">
                    <a16:rowId xmlns:a16="http://schemas.microsoft.com/office/drawing/2014/main" val="1186438188"/>
                  </a:ext>
                </a:extLst>
              </a:tr>
              <a:tr h="723403">
                <a:tc>
                  <a:txBody>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n-US" sz="2400" b="0" kern="1200" dirty="0">
                          <a:solidFill>
                            <a:schemeClr val="tx1"/>
                          </a:solidFill>
                          <a:latin typeface="Arial"/>
                        </a:defRPr>
                      </a:lvl1pPr>
                      <a:lvl2pPr marL="266700" indent="-266700" algn="l" defTabSz="736656" rtl="0" eaLnBrk="1" latinLnBrk="0" hangingPunct="1">
                        <a:lnSpc>
                          <a:spcPct val="100000"/>
                        </a:lnSpc>
                        <a:spcBef>
                          <a:spcPts val="0"/>
                        </a:spcBef>
                        <a:spcAft>
                          <a:spcPts val="600"/>
                        </a:spcAft>
                        <a:buFont typeface="Arial" panose="020B0604020202020204" pitchFamily="34" charset="0"/>
                        <a:buChar char="•"/>
                        <a:defRPr sz="2400" b="0" kern="1200">
                          <a:solidFill>
                            <a:schemeClr val="tx1"/>
                          </a:solidFill>
                          <a:latin typeface="Arial"/>
                        </a:defRPr>
                      </a:lvl2pPr>
                      <a:lvl3pPr marL="533400" indent="-265113" algn="l" defTabSz="736656" rtl="0" eaLnBrk="1" latinLnBrk="0" hangingPunct="1">
                        <a:lnSpc>
                          <a:spcPct val="100000"/>
                        </a:lnSpc>
                        <a:spcBef>
                          <a:spcPts val="0"/>
                        </a:spcBef>
                        <a:spcAft>
                          <a:spcPts val="600"/>
                        </a:spcAft>
                        <a:buFont typeface="Arial" panose="020B0604020202020204" pitchFamily="34" charset="0"/>
                        <a:buChar char="–"/>
                        <a:tabLst/>
                        <a:defRPr sz="2400" kern="1200">
                          <a:solidFill>
                            <a:schemeClr val="tx1"/>
                          </a:solidFill>
                          <a:latin typeface="Arial"/>
                        </a:defRPr>
                      </a:lvl3pPr>
                      <a:lvl4pPr marL="812800" indent="-263525" algn="l" defTabSz="9017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a:defRPr>
                      </a:lvl4pPr>
                      <a:lvl5pPr marL="355600" indent="-355600" algn="l" defTabSz="736656" rtl="0" eaLnBrk="1" latinLnBrk="0" hangingPunct="1">
                        <a:lnSpc>
                          <a:spcPct val="100000"/>
                        </a:lnSpc>
                        <a:spcBef>
                          <a:spcPts val="0"/>
                        </a:spcBef>
                        <a:spcAft>
                          <a:spcPts val="600"/>
                        </a:spcAft>
                        <a:buFont typeface="+mj-lt"/>
                        <a:buAutoNum type="arabicPeriod"/>
                        <a:defRPr sz="2400" kern="1200">
                          <a:solidFill>
                            <a:schemeClr val="tx1"/>
                          </a:solidFill>
                          <a:latin typeface="Arial"/>
                        </a:defRPr>
                      </a:lvl5pPr>
                      <a:lvl6pPr marL="723900" indent="-354013" algn="l" defTabSz="736656" rtl="0" eaLnBrk="1" latinLnBrk="0" hangingPunct="1">
                        <a:lnSpc>
                          <a:spcPct val="100000"/>
                        </a:lnSpc>
                        <a:spcBef>
                          <a:spcPts val="0"/>
                        </a:spcBef>
                        <a:spcAft>
                          <a:spcPts val="600"/>
                        </a:spcAft>
                        <a:buFont typeface="+mj-lt"/>
                        <a:buAutoNum type="alphaLcPeriod"/>
                        <a:tabLst/>
                        <a:defRPr sz="2400" b="0" kern="1200">
                          <a:solidFill>
                            <a:schemeClr val="tx1"/>
                          </a:solidFill>
                          <a:latin typeface="Arial"/>
                        </a:defRPr>
                      </a:lvl6pPr>
                      <a:lvl7pPr marL="0" indent="0" algn="l" defTabSz="736656" rtl="0" eaLnBrk="1" latinLnBrk="0" hangingPunct="1">
                        <a:lnSpc>
                          <a:spcPct val="100000"/>
                        </a:lnSpc>
                        <a:spcBef>
                          <a:spcPts val="0"/>
                        </a:spcBef>
                        <a:spcAft>
                          <a:spcPts val="600"/>
                        </a:spcAft>
                        <a:buFont typeface="Arial" panose="020B0604020202020204" pitchFamily="34" charset="0"/>
                        <a:buNone/>
                        <a:defRPr lang="en-US" sz="3600" b="1" kern="1200" dirty="0">
                          <a:solidFill>
                            <a:schemeClr val="tx1"/>
                          </a:solidFill>
                          <a:latin typeface="Arial"/>
                        </a:defRPr>
                      </a:lvl7pPr>
                      <a:lvl8pPr marL="0" indent="0" algn="l" defTabSz="736656" rtl="0" eaLnBrk="1" latinLnBrk="0" hangingPunct="1">
                        <a:lnSpc>
                          <a:spcPct val="100000"/>
                        </a:lnSpc>
                        <a:spcBef>
                          <a:spcPts val="0"/>
                        </a:spcBef>
                        <a:spcAft>
                          <a:spcPts val="600"/>
                        </a:spcAft>
                        <a:buFont typeface="Arial" panose="020B0604020202020204" pitchFamily="34" charset="0"/>
                        <a:buNone/>
                        <a:defRPr lang="en-US" sz="3200" b="1" kern="1200" dirty="0">
                          <a:solidFill>
                            <a:schemeClr val="tx1"/>
                          </a:solidFill>
                          <a:latin typeface="Arial"/>
                        </a:defRPr>
                      </a:lvl8pPr>
                      <a:lvl9pPr marL="0" indent="0" algn="l" defTabSz="736656" rtl="0" eaLnBrk="1" latinLnBrk="0" hangingPunct="1">
                        <a:lnSpc>
                          <a:spcPct val="100000"/>
                        </a:lnSpc>
                        <a:spcBef>
                          <a:spcPts val="0"/>
                        </a:spcBef>
                        <a:spcAft>
                          <a:spcPts val="600"/>
                        </a:spcAft>
                        <a:buFont typeface="Arial" panose="020B0604020202020204" pitchFamily="34" charset="0"/>
                        <a:buNone/>
                        <a:defRPr lang="en-US" sz="2400" b="1" kern="1200" dirty="0">
                          <a:solidFill>
                            <a:schemeClr val="tx1"/>
                          </a:solidFill>
                          <a:latin typeface="Arial"/>
                        </a:defRPr>
                      </a:lvl9p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lang="sk-SK" sz="1400" kern="1200" dirty="0" smtClean="0">
                          <a:solidFill>
                            <a:schemeClr val="dk1"/>
                          </a:solidFill>
                          <a:latin typeface="Arial"/>
                          <a:ea typeface="+mn-ea"/>
                          <a:cs typeface="+mn-cs"/>
                        </a:rPr>
                        <a:t>Analýza pracovných úloh a zodpovedností</a:t>
                      </a:r>
                      <a:endParaRPr lang="en-US" sz="1400" noProof="0" dirty="0"/>
                    </a:p>
                  </a:txBody>
                  <a:tcPr marL="100441" marR="100441" marT="50221" marB="50221">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n-US" sz="2400" b="0" kern="1200" dirty="0">
                          <a:solidFill>
                            <a:schemeClr val="tx1"/>
                          </a:solidFill>
                          <a:latin typeface="Arial"/>
                        </a:defRPr>
                      </a:lvl1pPr>
                      <a:lvl2pPr marL="266700" indent="-266700" algn="l" defTabSz="736656" rtl="0" eaLnBrk="1" latinLnBrk="0" hangingPunct="1">
                        <a:lnSpc>
                          <a:spcPct val="100000"/>
                        </a:lnSpc>
                        <a:spcBef>
                          <a:spcPts val="0"/>
                        </a:spcBef>
                        <a:spcAft>
                          <a:spcPts val="600"/>
                        </a:spcAft>
                        <a:buFont typeface="Arial" panose="020B0604020202020204" pitchFamily="34" charset="0"/>
                        <a:buChar char="•"/>
                        <a:defRPr sz="2400" b="0" kern="1200">
                          <a:solidFill>
                            <a:schemeClr val="tx1"/>
                          </a:solidFill>
                          <a:latin typeface="Arial"/>
                        </a:defRPr>
                      </a:lvl2pPr>
                      <a:lvl3pPr marL="533400" indent="-265113" algn="l" defTabSz="736656" rtl="0" eaLnBrk="1" latinLnBrk="0" hangingPunct="1">
                        <a:lnSpc>
                          <a:spcPct val="100000"/>
                        </a:lnSpc>
                        <a:spcBef>
                          <a:spcPts val="0"/>
                        </a:spcBef>
                        <a:spcAft>
                          <a:spcPts val="600"/>
                        </a:spcAft>
                        <a:buFont typeface="Arial" panose="020B0604020202020204" pitchFamily="34" charset="0"/>
                        <a:buChar char="–"/>
                        <a:tabLst/>
                        <a:defRPr sz="2400" kern="1200">
                          <a:solidFill>
                            <a:schemeClr val="tx1"/>
                          </a:solidFill>
                          <a:latin typeface="Arial"/>
                        </a:defRPr>
                      </a:lvl3pPr>
                      <a:lvl4pPr marL="812800" indent="-263525" algn="l" defTabSz="9017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a:defRPr>
                      </a:lvl4pPr>
                      <a:lvl5pPr marL="355600" indent="-355600" algn="l" defTabSz="736656" rtl="0" eaLnBrk="1" latinLnBrk="0" hangingPunct="1">
                        <a:lnSpc>
                          <a:spcPct val="100000"/>
                        </a:lnSpc>
                        <a:spcBef>
                          <a:spcPts val="0"/>
                        </a:spcBef>
                        <a:spcAft>
                          <a:spcPts val="600"/>
                        </a:spcAft>
                        <a:buFont typeface="+mj-lt"/>
                        <a:buAutoNum type="arabicPeriod"/>
                        <a:defRPr sz="2400" kern="1200">
                          <a:solidFill>
                            <a:schemeClr val="tx1"/>
                          </a:solidFill>
                          <a:latin typeface="Arial"/>
                        </a:defRPr>
                      </a:lvl5pPr>
                      <a:lvl6pPr marL="723900" indent="-354013" algn="l" defTabSz="736656" rtl="0" eaLnBrk="1" latinLnBrk="0" hangingPunct="1">
                        <a:lnSpc>
                          <a:spcPct val="100000"/>
                        </a:lnSpc>
                        <a:spcBef>
                          <a:spcPts val="0"/>
                        </a:spcBef>
                        <a:spcAft>
                          <a:spcPts val="600"/>
                        </a:spcAft>
                        <a:buFont typeface="+mj-lt"/>
                        <a:buAutoNum type="alphaLcPeriod"/>
                        <a:tabLst/>
                        <a:defRPr sz="2400" b="0" kern="1200">
                          <a:solidFill>
                            <a:schemeClr val="tx1"/>
                          </a:solidFill>
                          <a:latin typeface="Arial"/>
                        </a:defRPr>
                      </a:lvl6pPr>
                      <a:lvl7pPr marL="0" indent="0" algn="l" defTabSz="736656" rtl="0" eaLnBrk="1" latinLnBrk="0" hangingPunct="1">
                        <a:lnSpc>
                          <a:spcPct val="100000"/>
                        </a:lnSpc>
                        <a:spcBef>
                          <a:spcPts val="0"/>
                        </a:spcBef>
                        <a:spcAft>
                          <a:spcPts val="600"/>
                        </a:spcAft>
                        <a:buFont typeface="Arial" panose="020B0604020202020204" pitchFamily="34" charset="0"/>
                        <a:buNone/>
                        <a:defRPr lang="en-US" sz="3600" b="1" kern="1200" dirty="0">
                          <a:solidFill>
                            <a:schemeClr val="tx1"/>
                          </a:solidFill>
                          <a:latin typeface="Arial"/>
                        </a:defRPr>
                      </a:lvl7pPr>
                      <a:lvl8pPr marL="0" indent="0" algn="l" defTabSz="736656" rtl="0" eaLnBrk="1" latinLnBrk="0" hangingPunct="1">
                        <a:lnSpc>
                          <a:spcPct val="100000"/>
                        </a:lnSpc>
                        <a:spcBef>
                          <a:spcPts val="0"/>
                        </a:spcBef>
                        <a:spcAft>
                          <a:spcPts val="600"/>
                        </a:spcAft>
                        <a:buFont typeface="Arial" panose="020B0604020202020204" pitchFamily="34" charset="0"/>
                        <a:buNone/>
                        <a:defRPr lang="en-US" sz="3200" b="1" kern="1200" dirty="0">
                          <a:solidFill>
                            <a:schemeClr val="tx1"/>
                          </a:solidFill>
                          <a:latin typeface="Arial"/>
                        </a:defRPr>
                      </a:lvl8pPr>
                      <a:lvl9pPr marL="0" indent="0" algn="l" defTabSz="736656" rtl="0" eaLnBrk="1" latinLnBrk="0" hangingPunct="1">
                        <a:lnSpc>
                          <a:spcPct val="100000"/>
                        </a:lnSpc>
                        <a:spcBef>
                          <a:spcPts val="0"/>
                        </a:spcBef>
                        <a:spcAft>
                          <a:spcPts val="600"/>
                        </a:spcAft>
                        <a:buFont typeface="Arial" panose="020B0604020202020204" pitchFamily="34" charset="0"/>
                        <a:buNone/>
                        <a:defRPr lang="en-US" sz="2400" b="1" kern="1200" dirty="0">
                          <a:solidFill>
                            <a:schemeClr val="tx1"/>
                          </a:solidFill>
                          <a:latin typeface="Arial"/>
                        </a:defRPr>
                      </a:lvl9p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lang="sk-SK" sz="1400" kern="1200" dirty="0" smtClean="0">
                          <a:solidFill>
                            <a:schemeClr val="dk1"/>
                          </a:solidFill>
                          <a:latin typeface="Arial"/>
                          <a:ea typeface="+mn-ea"/>
                          <a:cs typeface="+mn-cs"/>
                        </a:rPr>
                        <a:t>• Analýza jednotlivých pracovných úloh a zodpovedností </a:t>
                      </a:r>
                      <a:br>
                        <a:rPr lang="sk-SK" sz="1400" kern="1200" dirty="0" smtClean="0">
                          <a:solidFill>
                            <a:schemeClr val="dk1"/>
                          </a:solidFill>
                          <a:latin typeface="Arial"/>
                          <a:ea typeface="+mn-ea"/>
                          <a:cs typeface="+mn-cs"/>
                        </a:rPr>
                      </a:br>
                      <a:r>
                        <a:rPr lang="sk-SK" sz="1400" kern="1200" dirty="0" smtClean="0">
                          <a:solidFill>
                            <a:schemeClr val="dk1"/>
                          </a:solidFill>
                          <a:latin typeface="Arial"/>
                          <a:ea typeface="+mn-ea"/>
                          <a:cs typeface="+mn-cs"/>
                        </a:rPr>
                        <a:t>• Identifikácia duplicitných činností, nedostatku zdrojov alebo nevyváženosti rozdelenia úloh</a:t>
                      </a:r>
                      <a:endParaRPr lang="en-US" sz="1400" noProof="0" dirty="0"/>
                    </a:p>
                  </a:txBody>
                  <a:tcPr marL="100441" marR="100441" marT="50221" marB="5022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375889890"/>
                  </a:ext>
                </a:extLst>
              </a:tr>
              <a:tr h="352167">
                <a:tc>
                  <a:txBody>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n-US" sz="2400" b="0" kern="1200" dirty="0">
                          <a:solidFill>
                            <a:schemeClr val="tx1"/>
                          </a:solidFill>
                          <a:latin typeface="Arial"/>
                        </a:defRPr>
                      </a:lvl1pPr>
                      <a:lvl2pPr marL="266700" indent="-266700" algn="l" defTabSz="736656" rtl="0" eaLnBrk="1" latinLnBrk="0" hangingPunct="1">
                        <a:lnSpc>
                          <a:spcPct val="100000"/>
                        </a:lnSpc>
                        <a:spcBef>
                          <a:spcPts val="0"/>
                        </a:spcBef>
                        <a:spcAft>
                          <a:spcPts val="600"/>
                        </a:spcAft>
                        <a:buFont typeface="Arial" panose="020B0604020202020204" pitchFamily="34" charset="0"/>
                        <a:buChar char="•"/>
                        <a:defRPr sz="2400" b="0" kern="1200">
                          <a:solidFill>
                            <a:schemeClr val="tx1"/>
                          </a:solidFill>
                          <a:latin typeface="Arial"/>
                        </a:defRPr>
                      </a:lvl2pPr>
                      <a:lvl3pPr marL="533400" indent="-265113" algn="l" defTabSz="736656" rtl="0" eaLnBrk="1" latinLnBrk="0" hangingPunct="1">
                        <a:lnSpc>
                          <a:spcPct val="100000"/>
                        </a:lnSpc>
                        <a:spcBef>
                          <a:spcPts val="0"/>
                        </a:spcBef>
                        <a:spcAft>
                          <a:spcPts val="600"/>
                        </a:spcAft>
                        <a:buFont typeface="Arial" panose="020B0604020202020204" pitchFamily="34" charset="0"/>
                        <a:buChar char="–"/>
                        <a:tabLst/>
                        <a:defRPr sz="2400" kern="1200">
                          <a:solidFill>
                            <a:schemeClr val="tx1"/>
                          </a:solidFill>
                          <a:latin typeface="Arial"/>
                        </a:defRPr>
                      </a:lvl3pPr>
                      <a:lvl4pPr marL="812800" indent="-263525" algn="l" defTabSz="9017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a:defRPr>
                      </a:lvl4pPr>
                      <a:lvl5pPr marL="355600" indent="-355600" algn="l" defTabSz="736656" rtl="0" eaLnBrk="1" latinLnBrk="0" hangingPunct="1">
                        <a:lnSpc>
                          <a:spcPct val="100000"/>
                        </a:lnSpc>
                        <a:spcBef>
                          <a:spcPts val="0"/>
                        </a:spcBef>
                        <a:spcAft>
                          <a:spcPts val="600"/>
                        </a:spcAft>
                        <a:buFont typeface="+mj-lt"/>
                        <a:buAutoNum type="arabicPeriod"/>
                        <a:defRPr sz="2400" kern="1200">
                          <a:solidFill>
                            <a:schemeClr val="tx1"/>
                          </a:solidFill>
                          <a:latin typeface="Arial"/>
                        </a:defRPr>
                      </a:lvl5pPr>
                      <a:lvl6pPr marL="723900" indent="-354013" algn="l" defTabSz="736656" rtl="0" eaLnBrk="1" latinLnBrk="0" hangingPunct="1">
                        <a:lnSpc>
                          <a:spcPct val="100000"/>
                        </a:lnSpc>
                        <a:spcBef>
                          <a:spcPts val="0"/>
                        </a:spcBef>
                        <a:spcAft>
                          <a:spcPts val="600"/>
                        </a:spcAft>
                        <a:buFont typeface="+mj-lt"/>
                        <a:buAutoNum type="alphaLcPeriod"/>
                        <a:tabLst/>
                        <a:defRPr sz="2400" b="0" kern="1200">
                          <a:solidFill>
                            <a:schemeClr val="tx1"/>
                          </a:solidFill>
                          <a:latin typeface="Arial"/>
                        </a:defRPr>
                      </a:lvl6pPr>
                      <a:lvl7pPr marL="0" indent="0" algn="l" defTabSz="736656" rtl="0" eaLnBrk="1" latinLnBrk="0" hangingPunct="1">
                        <a:lnSpc>
                          <a:spcPct val="100000"/>
                        </a:lnSpc>
                        <a:spcBef>
                          <a:spcPts val="0"/>
                        </a:spcBef>
                        <a:spcAft>
                          <a:spcPts val="600"/>
                        </a:spcAft>
                        <a:buFont typeface="Arial" panose="020B0604020202020204" pitchFamily="34" charset="0"/>
                        <a:buNone/>
                        <a:defRPr lang="en-US" sz="3600" b="1" kern="1200" dirty="0">
                          <a:solidFill>
                            <a:schemeClr val="tx1"/>
                          </a:solidFill>
                          <a:latin typeface="Arial"/>
                        </a:defRPr>
                      </a:lvl7pPr>
                      <a:lvl8pPr marL="0" indent="0" algn="l" defTabSz="736656" rtl="0" eaLnBrk="1" latinLnBrk="0" hangingPunct="1">
                        <a:lnSpc>
                          <a:spcPct val="100000"/>
                        </a:lnSpc>
                        <a:spcBef>
                          <a:spcPts val="0"/>
                        </a:spcBef>
                        <a:spcAft>
                          <a:spcPts val="600"/>
                        </a:spcAft>
                        <a:buFont typeface="Arial" panose="020B0604020202020204" pitchFamily="34" charset="0"/>
                        <a:buNone/>
                        <a:defRPr lang="en-US" sz="3200" b="1" kern="1200" dirty="0">
                          <a:solidFill>
                            <a:schemeClr val="tx1"/>
                          </a:solidFill>
                          <a:latin typeface="Arial"/>
                        </a:defRPr>
                      </a:lvl8pPr>
                      <a:lvl9pPr marL="0" indent="0" algn="l" defTabSz="736656" rtl="0" eaLnBrk="1" latinLnBrk="0" hangingPunct="1">
                        <a:lnSpc>
                          <a:spcPct val="100000"/>
                        </a:lnSpc>
                        <a:spcBef>
                          <a:spcPts val="0"/>
                        </a:spcBef>
                        <a:spcAft>
                          <a:spcPts val="600"/>
                        </a:spcAft>
                        <a:buFont typeface="Arial" panose="020B0604020202020204" pitchFamily="34" charset="0"/>
                        <a:buNone/>
                        <a:defRPr lang="en-US" sz="2400" b="1" kern="1200" dirty="0">
                          <a:solidFill>
                            <a:schemeClr val="tx1"/>
                          </a:solidFill>
                          <a:latin typeface="Arial"/>
                        </a:defRPr>
                      </a:lvl9p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lang="sk-SK" sz="1400" kern="1200" dirty="0" smtClean="0">
                          <a:solidFill>
                            <a:schemeClr val="dk1"/>
                          </a:solidFill>
                          <a:latin typeface="Arial"/>
                          <a:ea typeface="+mn-ea"/>
                          <a:cs typeface="+mn-cs"/>
                        </a:rPr>
                        <a:t>Hodnotenie kompetencií a zručností</a:t>
                      </a:r>
                    </a:p>
                    <a:p>
                      <a:endParaRPr lang="en-US" sz="1400" noProof="0" dirty="0"/>
                    </a:p>
                  </a:txBody>
                  <a:tcPr marL="100441" marR="100441" marT="50221" marB="50221">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7B5">
                        <a:tint val="20000"/>
                      </a:srgbClr>
                    </a:solidFill>
                  </a:tcPr>
                </a:tc>
                <a:tc>
                  <a:txBody>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n-US" sz="2400" b="0" kern="1200" dirty="0">
                          <a:solidFill>
                            <a:schemeClr val="tx1"/>
                          </a:solidFill>
                          <a:latin typeface="Arial"/>
                        </a:defRPr>
                      </a:lvl1pPr>
                      <a:lvl2pPr marL="266700" indent="-266700" algn="l" defTabSz="736656" rtl="0" eaLnBrk="1" latinLnBrk="0" hangingPunct="1">
                        <a:lnSpc>
                          <a:spcPct val="100000"/>
                        </a:lnSpc>
                        <a:spcBef>
                          <a:spcPts val="0"/>
                        </a:spcBef>
                        <a:spcAft>
                          <a:spcPts val="600"/>
                        </a:spcAft>
                        <a:buFont typeface="Arial" panose="020B0604020202020204" pitchFamily="34" charset="0"/>
                        <a:buChar char="•"/>
                        <a:defRPr sz="2400" b="0" kern="1200">
                          <a:solidFill>
                            <a:schemeClr val="tx1"/>
                          </a:solidFill>
                          <a:latin typeface="Arial"/>
                        </a:defRPr>
                      </a:lvl2pPr>
                      <a:lvl3pPr marL="533400" indent="-265113" algn="l" defTabSz="736656" rtl="0" eaLnBrk="1" latinLnBrk="0" hangingPunct="1">
                        <a:lnSpc>
                          <a:spcPct val="100000"/>
                        </a:lnSpc>
                        <a:spcBef>
                          <a:spcPts val="0"/>
                        </a:spcBef>
                        <a:spcAft>
                          <a:spcPts val="600"/>
                        </a:spcAft>
                        <a:buFont typeface="Arial" panose="020B0604020202020204" pitchFamily="34" charset="0"/>
                        <a:buChar char="–"/>
                        <a:tabLst/>
                        <a:defRPr sz="2400" kern="1200">
                          <a:solidFill>
                            <a:schemeClr val="tx1"/>
                          </a:solidFill>
                          <a:latin typeface="Arial"/>
                        </a:defRPr>
                      </a:lvl3pPr>
                      <a:lvl4pPr marL="812800" indent="-263525" algn="l" defTabSz="9017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a:defRPr>
                      </a:lvl4pPr>
                      <a:lvl5pPr marL="355600" indent="-355600" algn="l" defTabSz="736656" rtl="0" eaLnBrk="1" latinLnBrk="0" hangingPunct="1">
                        <a:lnSpc>
                          <a:spcPct val="100000"/>
                        </a:lnSpc>
                        <a:spcBef>
                          <a:spcPts val="0"/>
                        </a:spcBef>
                        <a:spcAft>
                          <a:spcPts val="600"/>
                        </a:spcAft>
                        <a:buFont typeface="+mj-lt"/>
                        <a:buAutoNum type="arabicPeriod"/>
                        <a:defRPr sz="2400" kern="1200">
                          <a:solidFill>
                            <a:schemeClr val="tx1"/>
                          </a:solidFill>
                          <a:latin typeface="Arial"/>
                        </a:defRPr>
                      </a:lvl5pPr>
                      <a:lvl6pPr marL="723900" indent="-354013" algn="l" defTabSz="736656" rtl="0" eaLnBrk="1" latinLnBrk="0" hangingPunct="1">
                        <a:lnSpc>
                          <a:spcPct val="100000"/>
                        </a:lnSpc>
                        <a:spcBef>
                          <a:spcPts val="0"/>
                        </a:spcBef>
                        <a:spcAft>
                          <a:spcPts val="600"/>
                        </a:spcAft>
                        <a:buFont typeface="+mj-lt"/>
                        <a:buAutoNum type="alphaLcPeriod"/>
                        <a:tabLst/>
                        <a:defRPr sz="2400" b="0" kern="1200">
                          <a:solidFill>
                            <a:schemeClr val="tx1"/>
                          </a:solidFill>
                          <a:latin typeface="Arial"/>
                        </a:defRPr>
                      </a:lvl6pPr>
                      <a:lvl7pPr marL="0" indent="0" algn="l" defTabSz="736656" rtl="0" eaLnBrk="1" latinLnBrk="0" hangingPunct="1">
                        <a:lnSpc>
                          <a:spcPct val="100000"/>
                        </a:lnSpc>
                        <a:spcBef>
                          <a:spcPts val="0"/>
                        </a:spcBef>
                        <a:spcAft>
                          <a:spcPts val="600"/>
                        </a:spcAft>
                        <a:buFont typeface="Arial" panose="020B0604020202020204" pitchFamily="34" charset="0"/>
                        <a:buNone/>
                        <a:defRPr lang="en-US" sz="3600" b="1" kern="1200" dirty="0">
                          <a:solidFill>
                            <a:schemeClr val="tx1"/>
                          </a:solidFill>
                          <a:latin typeface="Arial"/>
                        </a:defRPr>
                      </a:lvl7pPr>
                      <a:lvl8pPr marL="0" indent="0" algn="l" defTabSz="736656" rtl="0" eaLnBrk="1" latinLnBrk="0" hangingPunct="1">
                        <a:lnSpc>
                          <a:spcPct val="100000"/>
                        </a:lnSpc>
                        <a:spcBef>
                          <a:spcPts val="0"/>
                        </a:spcBef>
                        <a:spcAft>
                          <a:spcPts val="600"/>
                        </a:spcAft>
                        <a:buFont typeface="Arial" panose="020B0604020202020204" pitchFamily="34" charset="0"/>
                        <a:buNone/>
                        <a:defRPr lang="en-US" sz="3200" b="1" kern="1200" dirty="0">
                          <a:solidFill>
                            <a:schemeClr val="tx1"/>
                          </a:solidFill>
                          <a:latin typeface="Arial"/>
                        </a:defRPr>
                      </a:lvl8pPr>
                      <a:lvl9pPr marL="0" indent="0" algn="l" defTabSz="736656" rtl="0" eaLnBrk="1" latinLnBrk="0" hangingPunct="1">
                        <a:lnSpc>
                          <a:spcPct val="100000"/>
                        </a:lnSpc>
                        <a:spcBef>
                          <a:spcPts val="0"/>
                        </a:spcBef>
                        <a:spcAft>
                          <a:spcPts val="600"/>
                        </a:spcAft>
                        <a:buFont typeface="Arial" panose="020B0604020202020204" pitchFamily="34" charset="0"/>
                        <a:buNone/>
                        <a:defRPr lang="en-US" sz="2400" b="1" kern="1200" dirty="0">
                          <a:solidFill>
                            <a:schemeClr val="tx1"/>
                          </a:solidFill>
                          <a:latin typeface="Arial"/>
                        </a:defRPr>
                      </a:lvl9p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lang="sk-SK" sz="1400" kern="1200" dirty="0" smtClean="0">
                          <a:solidFill>
                            <a:schemeClr val="dk1"/>
                          </a:solidFill>
                          <a:latin typeface="Arial"/>
                          <a:ea typeface="+mn-ea"/>
                          <a:cs typeface="+mn-cs"/>
                        </a:rPr>
                        <a:t>• Hodnotenie kompetencií a zručností zamestnancov </a:t>
                      </a:r>
                      <a:br>
                        <a:rPr lang="sk-SK" sz="1400" kern="1200" dirty="0" smtClean="0">
                          <a:solidFill>
                            <a:schemeClr val="dk1"/>
                          </a:solidFill>
                          <a:latin typeface="Arial"/>
                          <a:ea typeface="+mn-ea"/>
                          <a:cs typeface="+mn-cs"/>
                        </a:rPr>
                      </a:br>
                      <a:r>
                        <a:rPr lang="sk-SK" sz="1400" kern="1200" dirty="0" smtClean="0">
                          <a:solidFill>
                            <a:schemeClr val="dk1"/>
                          </a:solidFill>
                          <a:latin typeface="Arial"/>
                          <a:ea typeface="+mn-ea"/>
                          <a:cs typeface="+mn-cs"/>
                        </a:rPr>
                        <a:t>• Cieľom je zistiť, či majú zamestnanci potrebné schopnosti a znalosti na plnenie svojich pracovných úloh</a:t>
                      </a:r>
                      <a:br>
                        <a:rPr lang="sk-SK" sz="1400" kern="1200" dirty="0" smtClean="0">
                          <a:solidFill>
                            <a:schemeClr val="dk1"/>
                          </a:solidFill>
                          <a:latin typeface="Arial"/>
                          <a:ea typeface="+mn-ea"/>
                          <a:cs typeface="+mn-cs"/>
                        </a:rPr>
                      </a:br>
                      <a:r>
                        <a:rPr lang="sk-SK" sz="1400" kern="1200" dirty="0" smtClean="0">
                          <a:solidFill>
                            <a:schemeClr val="dk1"/>
                          </a:solidFill>
                          <a:latin typeface="Arial"/>
                          <a:ea typeface="+mn-ea"/>
                          <a:cs typeface="+mn-cs"/>
                        </a:rPr>
                        <a:t>• Identifikácia nedostatkov alebo potrieb dodatočného vzdelávania </a:t>
                      </a:r>
                      <a:endParaRPr lang="en-US" sz="1400" noProof="0" dirty="0"/>
                    </a:p>
                  </a:txBody>
                  <a:tcPr marL="100441" marR="100441" marT="50221" marB="5022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7B5">
                        <a:tint val="20000"/>
                      </a:srgbClr>
                    </a:solidFill>
                  </a:tcPr>
                </a:tc>
                <a:extLst>
                  <a:ext uri="{0D108BD9-81ED-4DB2-BD59-A6C34878D82A}">
                    <a16:rowId xmlns:a16="http://schemas.microsoft.com/office/drawing/2014/main" val="2117433112"/>
                  </a:ext>
                </a:extLst>
              </a:tr>
              <a:tr h="352167">
                <a:tc>
                  <a:txBody>
                    <a:body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lang="sk-SK" sz="1400" kern="1200" dirty="0" smtClean="0">
                          <a:solidFill>
                            <a:schemeClr val="dk1"/>
                          </a:solidFill>
                          <a:latin typeface="+mn-lt"/>
                          <a:ea typeface="+mn-ea"/>
                          <a:cs typeface="+mn-cs"/>
                        </a:rPr>
                        <a:t>Návrhy na optimalizáciu</a:t>
                      </a:r>
                    </a:p>
                    <a:p>
                      <a:endParaRPr lang="en-US" sz="1400" b="0" kern="1200" noProof="0" dirty="0">
                        <a:solidFill>
                          <a:schemeClr val="dk1"/>
                        </a:solidFill>
                        <a:latin typeface="Arial"/>
                        <a:ea typeface="+mn-ea"/>
                        <a:cs typeface="+mn-cs"/>
                      </a:endParaRPr>
                    </a:p>
                  </a:txBody>
                  <a:tcPr marL="100441" marR="100441" marT="50221" marB="50221">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lang="sk-SK" sz="1400" kern="1200" dirty="0" smtClean="0">
                          <a:solidFill>
                            <a:schemeClr val="dk1"/>
                          </a:solidFill>
                          <a:latin typeface="+mn-lt"/>
                          <a:ea typeface="+mn-ea"/>
                          <a:cs typeface="+mn-cs"/>
                        </a:rPr>
                        <a:t>• Návrhy na optimalizáciu pracovných činností</a:t>
                      </a:r>
                      <a:br>
                        <a:rPr lang="sk-SK" sz="1400" kern="1200" dirty="0" smtClean="0">
                          <a:solidFill>
                            <a:schemeClr val="dk1"/>
                          </a:solidFill>
                          <a:latin typeface="+mn-lt"/>
                          <a:ea typeface="+mn-ea"/>
                          <a:cs typeface="+mn-cs"/>
                        </a:rPr>
                      </a:br>
                      <a:r>
                        <a:rPr lang="sk-SK" sz="1400" kern="1200" dirty="0" smtClean="0">
                          <a:solidFill>
                            <a:schemeClr val="dk1"/>
                          </a:solidFill>
                          <a:latin typeface="+mn-lt"/>
                          <a:ea typeface="+mn-ea"/>
                          <a:cs typeface="+mn-cs"/>
                        </a:rPr>
                        <a:t>• Návrhy môžu zahŕňať reorganizáciu štruktúry, presun úloh, zlepšenie procesov, zvýšenie efektivity a identifikáciu možných úspor</a:t>
                      </a:r>
                      <a:endParaRPr lang="en-US" sz="1400" noProof="0" dirty="0"/>
                    </a:p>
                  </a:txBody>
                  <a:tcPr marL="100441" marR="100441" marT="50221" marB="5022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974385162"/>
                  </a:ext>
                </a:extLst>
              </a:tr>
              <a:tr h="352167">
                <a:tc>
                  <a:txBody>
                    <a:body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lang="sk-SK" sz="1400" kern="1200" dirty="0" smtClean="0">
                          <a:solidFill>
                            <a:schemeClr val="dk1"/>
                          </a:solidFill>
                          <a:latin typeface="+mn-lt"/>
                          <a:ea typeface="+mn-ea"/>
                          <a:cs typeface="+mn-cs"/>
                        </a:rPr>
                        <a:t>Implementácia </a:t>
                      </a:r>
                      <a:endParaRPr lang="en-US" sz="1400" noProof="0" dirty="0"/>
                    </a:p>
                  </a:txBody>
                  <a:tcPr marL="100441" marR="100441" marT="50221" marB="50221">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A7B5">
                        <a:tint val="20000"/>
                      </a:srgbClr>
                    </a:solidFill>
                  </a:tcPr>
                </a:tc>
                <a:tc>
                  <a:txBody>
                    <a:body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lang="sk-SK" sz="1400" kern="1200" dirty="0" smtClean="0">
                          <a:solidFill>
                            <a:schemeClr val="dk1"/>
                          </a:solidFill>
                          <a:latin typeface="+mn-lt"/>
                          <a:ea typeface="+mn-ea"/>
                          <a:cs typeface="+mn-cs"/>
                        </a:rPr>
                        <a:t>• Plán implementácie navrhnutých zmien a postupov</a:t>
                      </a:r>
                      <a:br>
                        <a:rPr lang="sk-SK" sz="1400" kern="1200" dirty="0" smtClean="0">
                          <a:solidFill>
                            <a:schemeClr val="dk1"/>
                          </a:solidFill>
                          <a:latin typeface="+mn-lt"/>
                          <a:ea typeface="+mn-ea"/>
                          <a:cs typeface="+mn-cs"/>
                        </a:rPr>
                      </a:br>
                      <a:endParaRPr lang="en-US" sz="1400" noProof="0" dirty="0"/>
                    </a:p>
                  </a:txBody>
                  <a:tcPr marL="100441" marR="100441" marT="50221" marB="5022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A7B5">
                        <a:tint val="20000"/>
                      </a:srgbClr>
                    </a:solidFill>
                  </a:tcPr>
                </a:tc>
                <a:extLst>
                  <a:ext uri="{0D108BD9-81ED-4DB2-BD59-A6C34878D82A}">
                    <a16:rowId xmlns:a16="http://schemas.microsoft.com/office/drawing/2014/main" val="2942437309"/>
                  </a:ext>
                </a:extLst>
              </a:tr>
            </a:tbl>
          </a:graphicData>
        </a:graphic>
      </p:graphicFrame>
    </p:spTree>
    <p:extLst>
      <p:ext uri="{BB962C8B-B14F-4D97-AF65-F5344CB8AC3E}">
        <p14:creationId xmlns:p14="http://schemas.microsoft.com/office/powerpoint/2010/main" val="1396209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700" y="861060"/>
            <a:ext cx="11239500" cy="14097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GB" sz="2400">
              <a:solidFill>
                <a:schemeClr val="bg1"/>
              </a:solidFill>
            </a:endParaRPr>
          </a:p>
        </p:txBody>
      </p:sp>
      <p:sp>
        <p:nvSpPr>
          <p:cNvPr id="2" name="Title 1"/>
          <p:cNvSpPr>
            <a:spLocks noGrp="1"/>
          </p:cNvSpPr>
          <p:nvPr>
            <p:ph type="title"/>
          </p:nvPr>
        </p:nvSpPr>
        <p:spPr>
          <a:xfrm>
            <a:off x="395700" y="257802"/>
            <a:ext cx="11076923" cy="461665"/>
          </a:xfrm>
        </p:spPr>
        <p:txBody>
          <a:bodyPr/>
          <a:lstStyle/>
          <a:p>
            <a:r>
              <a:rPr lang="sk-SK" dirty="0" smtClean="0"/>
              <a:t>SZV v kontexte „poslania“ občianskych združení </a:t>
            </a:r>
            <a:endParaRPr lang="en-GB" dirty="0"/>
          </a:p>
        </p:txBody>
      </p:sp>
      <p:sp>
        <p:nvSpPr>
          <p:cNvPr id="3" name="Text Placeholder 2"/>
          <p:cNvSpPr>
            <a:spLocks noGrp="1"/>
          </p:cNvSpPr>
          <p:nvPr>
            <p:ph type="body" sz="quarter" idx="12"/>
          </p:nvPr>
        </p:nvSpPr>
        <p:spPr>
          <a:xfrm>
            <a:off x="562866" y="1056412"/>
            <a:ext cx="10989054" cy="5524589"/>
          </a:xfrm>
        </p:spPr>
        <p:txBody>
          <a:bodyPr/>
          <a:lstStyle/>
          <a:p>
            <a:pPr marL="0" indent="0">
              <a:buNone/>
            </a:pPr>
            <a:r>
              <a:rPr lang="sk-SK" sz="1800" b="1" dirty="0" smtClean="0">
                <a:solidFill>
                  <a:schemeClr val="bg1"/>
                </a:solidFill>
              </a:rPr>
              <a:t>V rámci SZV je </a:t>
            </a:r>
            <a:r>
              <a:rPr lang="sk-SK" sz="1800" b="1" dirty="0">
                <a:solidFill>
                  <a:schemeClr val="bg1"/>
                </a:solidFill>
              </a:rPr>
              <a:t>možné pozorovať </a:t>
            </a:r>
            <a:r>
              <a:rPr lang="sk-SK" sz="1800" b="1" dirty="0" err="1" smtClean="0">
                <a:solidFill>
                  <a:schemeClr val="bg1"/>
                </a:solidFill>
              </a:rPr>
              <a:t>nekonzistentnosť</a:t>
            </a:r>
            <a:r>
              <a:rPr lang="sk-SK" sz="1800" b="1" dirty="0" smtClean="0">
                <a:solidFill>
                  <a:schemeClr val="bg1"/>
                </a:solidFill>
              </a:rPr>
              <a:t> </a:t>
            </a:r>
            <a:r>
              <a:rPr lang="sk-SK" sz="1800" b="1" dirty="0">
                <a:solidFill>
                  <a:schemeClr val="bg1"/>
                </a:solidFill>
              </a:rPr>
              <a:t>záujmov jednotlivých </a:t>
            </a:r>
            <a:r>
              <a:rPr lang="sk-SK" sz="1800" b="1" dirty="0" smtClean="0">
                <a:solidFill>
                  <a:schemeClr val="bg1"/>
                </a:solidFill>
              </a:rPr>
              <a:t>členov/funkcionárov zväzu, kde </a:t>
            </a:r>
            <a:r>
              <a:rPr lang="sk-SK" sz="1800" b="1" dirty="0">
                <a:solidFill>
                  <a:schemeClr val="bg1"/>
                </a:solidFill>
              </a:rPr>
              <a:t>na jednej strane funguje osobná zanietenosť a nadšenie pre včelárstvo a rozvoj </a:t>
            </a:r>
            <a:r>
              <a:rPr lang="sk-SK" sz="1800" b="1" dirty="0" smtClean="0">
                <a:solidFill>
                  <a:schemeClr val="bg1"/>
                </a:solidFill>
              </a:rPr>
              <a:t>včelárenia na </a:t>
            </a:r>
            <a:r>
              <a:rPr lang="sk-SK" sz="1800" b="1" dirty="0">
                <a:solidFill>
                  <a:schemeClr val="bg1"/>
                </a:solidFill>
              </a:rPr>
              <a:t>Slovensku a strane druhej vidieť presadzovanie vlastných záujmov a obohacovania sa na platforme občianskeho </a:t>
            </a:r>
            <a:r>
              <a:rPr lang="sk-SK" sz="1800" b="1" dirty="0" smtClean="0">
                <a:solidFill>
                  <a:schemeClr val="bg1"/>
                </a:solidFill>
              </a:rPr>
              <a:t>združenia.</a:t>
            </a:r>
            <a:endParaRPr lang="en-GB" sz="1800" b="1" dirty="0">
              <a:solidFill>
                <a:schemeClr val="bg1"/>
              </a:solidFill>
            </a:endParaRPr>
          </a:p>
          <a:p>
            <a:endParaRPr lang="sk-SK" sz="1400" dirty="0" smtClean="0"/>
          </a:p>
          <a:p>
            <a:r>
              <a:rPr lang="sk-SK" sz="1400" dirty="0" smtClean="0"/>
              <a:t>Cieľom občianskych združení je obvykle aktívna účasť a angažovanosť v spoločenských, kultúrnych, environmentálnych alebo iných oblastiach pre dobro komunity. Členovia sa zväčša zapájajú do činností občianskeho združenia z iných dôvodov ako je získavanie finančného prospechu. Poslaním môže byť napríklad: </a:t>
            </a:r>
          </a:p>
          <a:p>
            <a:pPr lvl="1">
              <a:spcAft>
                <a:spcPts val="0"/>
              </a:spcAft>
            </a:pPr>
            <a:r>
              <a:rPr lang="sk-SK" sz="1200" b="1" dirty="0" smtClean="0"/>
              <a:t>Podpora komunity</a:t>
            </a:r>
          </a:p>
          <a:p>
            <a:pPr lvl="1">
              <a:spcAft>
                <a:spcPts val="0"/>
              </a:spcAft>
            </a:pPr>
            <a:r>
              <a:rPr lang="sk-SK" sz="1200" b="1" dirty="0" smtClean="0"/>
              <a:t>Ochrana práv a záujmov</a:t>
            </a:r>
          </a:p>
          <a:p>
            <a:pPr lvl="1">
              <a:spcAft>
                <a:spcPts val="0"/>
              </a:spcAft>
            </a:pPr>
            <a:r>
              <a:rPr lang="sk-SK" sz="1200" b="1" dirty="0" smtClean="0"/>
              <a:t>Vzdelávanie a osvetová činnosť</a:t>
            </a:r>
          </a:p>
          <a:p>
            <a:pPr lvl="1">
              <a:spcAft>
                <a:spcPts val="0"/>
              </a:spcAft>
            </a:pPr>
            <a:r>
              <a:rPr lang="sk-SK" sz="1200" b="1" dirty="0" smtClean="0"/>
              <a:t>Kultúrna podpora</a:t>
            </a:r>
          </a:p>
          <a:p>
            <a:pPr lvl="1">
              <a:spcAft>
                <a:spcPts val="0"/>
              </a:spcAft>
            </a:pPr>
            <a:r>
              <a:rPr lang="sk-SK" sz="1200" b="1" dirty="0" smtClean="0"/>
              <a:t>Zlepšovanie kvality života</a:t>
            </a:r>
          </a:p>
          <a:p>
            <a:pPr lvl="1">
              <a:spcAft>
                <a:spcPts val="0"/>
              </a:spcAft>
            </a:pPr>
            <a:r>
              <a:rPr lang="sk-SK" sz="1200" b="1" dirty="0" smtClean="0"/>
              <a:t>Spoločenská zodpovednosť a dobrovoľníctvo</a:t>
            </a:r>
          </a:p>
          <a:p>
            <a:pPr marL="268287" lvl="1" indent="0">
              <a:spcAft>
                <a:spcPts val="0"/>
              </a:spcAft>
              <a:buNone/>
            </a:pPr>
            <a:endParaRPr lang="sk-SK" sz="1200" b="1" dirty="0" smtClean="0"/>
          </a:p>
          <a:p>
            <a:r>
              <a:rPr lang="sk-SK" sz="1400" dirty="0" smtClean="0"/>
              <a:t>Hoci môžu existovať rôzne spôsoby odmeňovania členov, väčšina občianskych združení je založená na dobrovoľníckej práci a neziskových princípoch. Členovia sa zvyčajne zapájajú do činností združenia z osobnej motivácie, s cieľom priniesť pozitívne zmeny do svojho okolia a prispieť k určitým hodnotám alebo cieľom, ktoré združenie reprezentuje.</a:t>
            </a:r>
          </a:p>
          <a:p>
            <a:r>
              <a:rPr lang="sk-SK" sz="1400" dirty="0" smtClean="0"/>
              <a:t>Aj keď nie je neobvyklé, aby niektoré občianske združenia poskytovali dobrovoľníkom nejaké nepriame výhody alebo odmeny (napríklad vzdelávacie príležitosti, ďalšie vedomostné získanie, verejné uznanie atď.), finančný zisk z členstva v takýchto združeniach nie je zvyčajne primárnym dôvodom pre účasť. Záujem a angažovanosť v otázkach, ktoré združenie podporuje, sú obvykle kľúčovými faktormi pre členstvo a aktívne zapojenie sa.</a:t>
            </a:r>
          </a:p>
          <a:p>
            <a:pPr marL="0" indent="0">
              <a:buNone/>
            </a:pPr>
            <a:endParaRPr lang="en-GB" dirty="0"/>
          </a:p>
        </p:txBody>
      </p:sp>
    </p:spTree>
    <p:extLst>
      <p:ext uri="{BB962C8B-B14F-4D97-AF65-F5344CB8AC3E}">
        <p14:creationId xmlns:p14="http://schemas.microsoft.com/office/powerpoint/2010/main" val="918559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337" y="2260120"/>
            <a:ext cx="11189872" cy="1313659"/>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GB" sz="2400">
              <a:solidFill>
                <a:schemeClr val="bg1"/>
              </a:solidFill>
            </a:endParaRPr>
          </a:p>
        </p:txBody>
      </p:sp>
      <p:sp>
        <p:nvSpPr>
          <p:cNvPr id="2" name="Title 1"/>
          <p:cNvSpPr>
            <a:spLocks noGrp="1"/>
          </p:cNvSpPr>
          <p:nvPr>
            <p:ph type="title"/>
          </p:nvPr>
        </p:nvSpPr>
        <p:spPr>
          <a:xfrm>
            <a:off x="389286" y="341622"/>
            <a:ext cx="11076923" cy="461665"/>
          </a:xfrm>
        </p:spPr>
        <p:txBody>
          <a:bodyPr/>
          <a:lstStyle/>
          <a:p>
            <a:r>
              <a:rPr lang="sk-SK" dirty="0" smtClean="0"/>
              <a:t>Občianske združenia – princípy fungovania:</a:t>
            </a:r>
            <a:endParaRPr lang="en-GB" dirty="0"/>
          </a:p>
        </p:txBody>
      </p:sp>
      <p:sp>
        <p:nvSpPr>
          <p:cNvPr id="3" name="Text Placeholder 2"/>
          <p:cNvSpPr>
            <a:spLocks noGrp="1"/>
          </p:cNvSpPr>
          <p:nvPr>
            <p:ph type="body" sz="quarter" idx="12"/>
          </p:nvPr>
        </p:nvSpPr>
        <p:spPr>
          <a:xfrm>
            <a:off x="389286" y="1085184"/>
            <a:ext cx="10742589" cy="5524589"/>
          </a:xfrm>
        </p:spPr>
        <p:txBody>
          <a:bodyPr/>
          <a:lstStyle/>
          <a:p>
            <a:pPr marL="0" indent="0">
              <a:buNone/>
            </a:pPr>
            <a:r>
              <a:rPr lang="sk-SK" sz="1600" dirty="0" smtClean="0"/>
              <a:t>Faktory, ktoré by mohli ovplyvniť hodnotenie vhodnosti platenia členom za ich služby:</a:t>
            </a:r>
          </a:p>
          <a:p>
            <a:pPr lvl="0"/>
            <a:r>
              <a:rPr lang="sk-SK" sz="1600" b="1" dirty="0" smtClean="0"/>
              <a:t>Dobrovoľnícka povaha:</a:t>
            </a:r>
            <a:r>
              <a:rPr lang="sk-SK" sz="1600" dirty="0" smtClean="0"/>
              <a:t> Väčšina občianskych združení sa spolieha na dobrovoľnícku prácu svojich členov. Ak je združenie založené na dobrovoľníckej práci, môže byť považované za nevhodné platiť členov za ich služby, pretože dobrovoľnícka práca obvykle zahŕňa dobrovoľnícky prínos.</a:t>
            </a:r>
          </a:p>
          <a:p>
            <a:pPr marL="0" lvl="0" indent="0">
              <a:buNone/>
            </a:pPr>
            <a:endParaRPr lang="sk-SK" sz="1600" dirty="0" smtClean="0"/>
          </a:p>
          <a:p>
            <a:pPr lvl="0"/>
            <a:r>
              <a:rPr lang="sk-SK" sz="1600" b="1" dirty="0" smtClean="0">
                <a:solidFill>
                  <a:schemeClr val="bg1"/>
                </a:solidFill>
              </a:rPr>
              <a:t>Finančné možnosti združenia:</a:t>
            </a:r>
            <a:r>
              <a:rPr lang="sk-SK" sz="1600" dirty="0" smtClean="0">
                <a:solidFill>
                  <a:schemeClr val="bg1"/>
                </a:solidFill>
              </a:rPr>
              <a:t> V niektorých prípadoch môže občianske združenie disponovať finančnými zdrojmi </a:t>
            </a:r>
            <a:r>
              <a:rPr lang="sk-SK" sz="1600" dirty="0" smtClean="0">
                <a:solidFill>
                  <a:schemeClr val="bg1"/>
                </a:solidFill>
              </a:rPr>
              <a:t>  a </a:t>
            </a:r>
            <a:r>
              <a:rPr lang="sk-SK" sz="1600" dirty="0" smtClean="0">
                <a:solidFill>
                  <a:schemeClr val="bg1"/>
                </a:solidFill>
              </a:rPr>
              <a:t>byť schopné platiť členom za špecifické služby. To by však mohlo byť vhodné len v prípade, ak takéto platenie neohrozuje finančnú stabilitu združenia alebo nesmie odvádzať prostriedky od jeho primárnych cieľov.</a:t>
            </a:r>
          </a:p>
          <a:p>
            <a:pPr lvl="0"/>
            <a:endParaRPr lang="sk-SK" sz="1600" dirty="0" smtClean="0">
              <a:solidFill>
                <a:schemeClr val="bg1"/>
              </a:solidFill>
            </a:endParaRPr>
          </a:p>
          <a:p>
            <a:pPr lvl="0"/>
            <a:r>
              <a:rPr lang="sk-SK" sz="1600" b="1" dirty="0" smtClean="0"/>
              <a:t>Transparentnosť a spravodlivosť:</a:t>
            </a:r>
            <a:r>
              <a:rPr lang="sk-SK" sz="1600" dirty="0" smtClean="0"/>
              <a:t> Ak by sa malo platiť členom za ich služby, dôležité je, aby proces pridelenia platieb bol transparentný a spravodlivý. To by mohlo zahŕňať jasné kritériá na určenie hodnoty služby a spravodlivé rozdelenie dostupných finančných prostriedkov.</a:t>
            </a:r>
          </a:p>
          <a:p>
            <a:pPr lvl="0"/>
            <a:r>
              <a:rPr lang="sk-SK" sz="1600" b="1" dirty="0" smtClean="0"/>
              <a:t>Pravidlá združenia:</a:t>
            </a:r>
            <a:r>
              <a:rPr lang="sk-SK" sz="1600" dirty="0" smtClean="0"/>
              <a:t> Stanovy a pravidlá združenia by mali byť jasným usmernením v otázke platenia členov za služby. Ak sú pravidlá združenia také, že členovia môžu byť platení za svoju prácu, môže to byť považované za vhodné, pokiaľ je to v súlade s cieľmi združenia a záujmami jeho členov.</a:t>
            </a:r>
          </a:p>
          <a:p>
            <a:r>
              <a:rPr lang="sk-SK" sz="1600" dirty="0" smtClean="0"/>
              <a:t>V konečnom dôsledku je otázka platenia členov za služby vecou vnútorného rozhodnutia združenia a jeho členov, ktoré by malo byť v súlade s etickými normami a cieľmi organizácie.</a:t>
            </a:r>
          </a:p>
          <a:p>
            <a:pPr marL="0" indent="0">
              <a:buNone/>
            </a:pPr>
            <a:r>
              <a:rPr lang="sk-SK" sz="1800" dirty="0" smtClean="0"/>
              <a:t>.</a:t>
            </a:r>
          </a:p>
          <a:p>
            <a:pPr marL="0" indent="0">
              <a:buNone/>
            </a:pPr>
            <a:endParaRPr lang="en-GB" dirty="0"/>
          </a:p>
        </p:txBody>
      </p:sp>
    </p:spTree>
    <p:extLst>
      <p:ext uri="{BB962C8B-B14F-4D97-AF65-F5344CB8AC3E}">
        <p14:creationId xmlns:p14="http://schemas.microsoft.com/office/powerpoint/2010/main" val="822034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277" y="509262"/>
            <a:ext cx="11076923" cy="461665"/>
          </a:xfrm>
        </p:spPr>
        <p:txBody>
          <a:bodyPr/>
          <a:lstStyle/>
          <a:p>
            <a:r>
              <a:rPr lang="sk-SK" dirty="0" smtClean="0"/>
              <a:t>Všeobecné pozorovania/manažérske zhrnutie (časť 1.)</a:t>
            </a:r>
            <a:endParaRPr lang="en-GB" dirty="0"/>
          </a:p>
        </p:txBody>
      </p:sp>
      <p:sp>
        <p:nvSpPr>
          <p:cNvPr id="3" name="Text Placeholder 2"/>
          <p:cNvSpPr>
            <a:spLocks noGrp="1"/>
          </p:cNvSpPr>
          <p:nvPr>
            <p:ph type="body" sz="quarter" idx="12"/>
          </p:nvPr>
        </p:nvSpPr>
        <p:spPr>
          <a:xfrm>
            <a:off x="558277" y="1293003"/>
            <a:ext cx="10742589" cy="5155257"/>
          </a:xfrm>
        </p:spPr>
        <p:txBody>
          <a:bodyPr/>
          <a:lstStyle/>
          <a:p>
            <a:r>
              <a:rPr lang="sk-SK" sz="1400" dirty="0" smtClean="0"/>
              <a:t>Prácu a fungovanie sekretariátu zväzu treba posudzovať nie len izolovanie v  rámci sídla SZV Svrčia 14 v Bratislave,  ale aj v súvislosti s nastavením činností a komunikácie zodpovedných funkcionárov regionálnych zložiek – tak krajských ako aj základných organizácií. </a:t>
            </a:r>
          </a:p>
          <a:p>
            <a:r>
              <a:rPr lang="sk-SK" sz="1400" dirty="0" smtClean="0"/>
              <a:t>Všeobecne pozorujeme odklon individuálnych členov a funkcionárov združenia od základného poslania občianskeho združenia SZV v prospech </a:t>
            </a:r>
            <a:r>
              <a:rPr lang="sk-SK" sz="1400" b="1" dirty="0" smtClean="0"/>
              <a:t>finančného prínosu pre jednotlivca</a:t>
            </a:r>
          </a:p>
          <a:p>
            <a:r>
              <a:rPr lang="sk-SK" sz="1400" dirty="0" smtClean="0"/>
              <a:t>Celkovo sa organizácia SZV nachádza v stave </a:t>
            </a:r>
            <a:r>
              <a:rPr lang="sk-SK" sz="1400" b="1" dirty="0" smtClean="0"/>
              <a:t>vzťahovej nedôvery</a:t>
            </a:r>
            <a:r>
              <a:rPr lang="sk-SK" sz="1400" dirty="0" smtClean="0"/>
              <a:t> medzi jednotlivými zložkami, funkcionármi a pracovníkmi, čo neprospieva efektívnemu fungovaniu zväzu</a:t>
            </a:r>
          </a:p>
          <a:p>
            <a:r>
              <a:rPr lang="sk-SK" sz="1400" dirty="0" smtClean="0"/>
              <a:t>Sekretariát SZV, jeho vykonávané činnosti a organizácia práce zamestnancov </a:t>
            </a:r>
            <a:r>
              <a:rPr lang="sk-SK" sz="1400" b="1" dirty="0" err="1" smtClean="0"/>
              <a:t>postrádajú</a:t>
            </a:r>
            <a:r>
              <a:rPr lang="sk-SK" sz="1400" b="1" dirty="0" smtClean="0"/>
              <a:t> efektívne a moderné riadenie </a:t>
            </a:r>
          </a:p>
          <a:p>
            <a:pPr lvl="1"/>
            <a:r>
              <a:rPr lang="sk-SK" sz="1400" dirty="0" smtClean="0"/>
              <a:t>Sekretariát sa z pohľadu štruktúry organizácie nachádza v zastaranom systéme s vysoko centralizovanými úkonmi                         a  nedostatočnou distribúciou procesov a zodpovedností na jednotlivé krajské a následne základné organizácie                              / napr. v oblasti prideľovania dotácií, poradenstva, krúžková činnosť a pod./</a:t>
            </a:r>
          </a:p>
          <a:p>
            <a:pPr lvl="1"/>
            <a:r>
              <a:rPr lang="sk-SK" sz="1400" dirty="0" smtClean="0"/>
              <a:t>Vedenie sekretariátu je neefektívne, skostnatené a zároveň preťažené činnosťami, ktoré nepatria do jeho kompetencií</a:t>
            </a:r>
          </a:p>
          <a:p>
            <a:pPr marL="266700" lvl="1" indent="-266700">
              <a:buFont typeface="Arial" panose="020B0604020202020204" pitchFamily="34" charset="0"/>
              <a:buChar char="•"/>
            </a:pPr>
            <a:r>
              <a:rPr lang="sk-SK" sz="1400" dirty="0" smtClean="0">
                <a:ea typeface="Calibri" panose="020F0502020204030204" pitchFamily="34" charset="0"/>
                <a:cs typeface="Times New Roman" panose="02020603050405020304" pitchFamily="18" charset="0"/>
              </a:rPr>
              <a:t>Pozorujeme </a:t>
            </a:r>
            <a:r>
              <a:rPr lang="sk-SK" sz="1400" b="1" dirty="0" smtClean="0">
                <a:ea typeface="Calibri" panose="020F0502020204030204" pitchFamily="34" charset="0"/>
                <a:cs typeface="Times New Roman" panose="02020603050405020304" pitchFamily="18" charset="0"/>
              </a:rPr>
              <a:t>neusporiadanosť a </a:t>
            </a:r>
            <a:r>
              <a:rPr lang="sk-SK" sz="1400" b="1" dirty="0" err="1" smtClean="0">
                <a:ea typeface="Calibri" panose="020F0502020204030204" pitchFamily="34" charset="0"/>
                <a:cs typeface="Times New Roman" panose="02020603050405020304" pitchFamily="18" charset="0"/>
              </a:rPr>
              <a:t>nekoordinovanosť</a:t>
            </a:r>
            <a:r>
              <a:rPr lang="sk-SK" sz="1400" b="1" dirty="0" smtClean="0">
                <a:ea typeface="Calibri" panose="020F0502020204030204" pitchFamily="34" charset="0"/>
                <a:cs typeface="Times New Roman" panose="02020603050405020304" pitchFamily="18" charset="0"/>
              </a:rPr>
              <a:t> </a:t>
            </a:r>
            <a:r>
              <a:rPr lang="sk-SK" sz="1400" dirty="0" smtClean="0">
                <a:ea typeface="Calibri" panose="020F0502020204030204" pitchFamily="34" charset="0"/>
                <a:cs typeface="Times New Roman" panose="02020603050405020304" pitchFamily="18" charset="0"/>
              </a:rPr>
              <a:t>v mnohých organizačných a administratívnych oblastiach spadajúcich pod sekretariát SVZ, ako je napríklad správa informačných technológií, správa dokumentov, nastavenie rôznych zmluvných vzťahov s jednotlivými dodávateľmi, správa skladu a celkovo priestorov sekretariátu SZV</a:t>
            </a:r>
          </a:p>
          <a:p>
            <a:r>
              <a:rPr lang="sk-SK" sz="1400" b="1" dirty="0" smtClean="0">
                <a:ea typeface="Calibri" panose="020F0502020204030204" pitchFamily="34" charset="0"/>
                <a:cs typeface="Times New Roman" panose="02020603050405020304" pitchFamily="18" charset="0"/>
              </a:rPr>
              <a:t>Umiestnenie </a:t>
            </a:r>
            <a:r>
              <a:rPr lang="sk-SK" sz="1400" dirty="0" smtClean="0">
                <a:ea typeface="Calibri" panose="020F0502020204030204" pitchFamily="34" charset="0"/>
                <a:cs typeface="Times New Roman" panose="02020603050405020304" pitchFamily="18" charset="0"/>
              </a:rPr>
              <a:t>administratívnej zložky zväzu v Bratislave je z pohľadu nákladov, dostupnosti pracovnej sily a aj logistickej dostupnosti pre členov regionálnych organizácií</a:t>
            </a:r>
            <a:r>
              <a:rPr lang="sk-SK" sz="1400" b="1" dirty="0" smtClean="0">
                <a:ea typeface="Calibri" panose="020F0502020204030204" pitchFamily="34" charset="0"/>
                <a:cs typeface="Times New Roman" panose="02020603050405020304" pitchFamily="18" charset="0"/>
              </a:rPr>
              <a:t> nie optimálne</a:t>
            </a:r>
          </a:p>
          <a:p>
            <a:r>
              <a:rPr lang="sk-SK" sz="1400" b="1" dirty="0" smtClean="0">
                <a:ea typeface="Calibri" panose="020F0502020204030204" pitchFamily="34" charset="0"/>
                <a:cs typeface="Times New Roman" panose="02020603050405020304" pitchFamily="18" charset="0"/>
              </a:rPr>
              <a:t>Hrubé mzdy zamestnancov sekretariátu sú v porovnaní s podobnými pozíciami v Bratislave nadhodnotené. Naviac je k tomu preplácaný aj určitý podiel nadčasov </a:t>
            </a:r>
            <a:r>
              <a:rPr lang="sk-SK" sz="1400" dirty="0" smtClean="0">
                <a:ea typeface="Calibri" panose="020F0502020204030204" pitchFamily="34" charset="0"/>
                <a:cs typeface="Times New Roman" panose="02020603050405020304" pitchFamily="18" charset="0"/>
              </a:rPr>
              <a:t>– ktoré vznikajú hlavne v dôsledku </a:t>
            </a:r>
            <a:r>
              <a:rPr lang="sk-SK" sz="1400" dirty="0" err="1" smtClean="0">
                <a:ea typeface="Calibri" panose="020F0502020204030204" pitchFamily="34" charset="0"/>
                <a:cs typeface="Times New Roman" panose="02020603050405020304" pitchFamily="18" charset="0"/>
              </a:rPr>
              <a:t>neefektivity</a:t>
            </a:r>
            <a:r>
              <a:rPr lang="sk-SK" sz="1400" dirty="0" smtClean="0">
                <a:ea typeface="Calibri" panose="020F0502020204030204" pitchFamily="34" charset="0"/>
                <a:cs typeface="Times New Roman" panose="02020603050405020304" pitchFamily="18" charset="0"/>
              </a:rPr>
              <a:t> a nadmernej administratívy</a:t>
            </a:r>
            <a:endParaRPr lang="sk-SK" sz="1400" dirty="0" smtClean="0"/>
          </a:p>
          <a:p>
            <a:pPr marL="0" indent="0">
              <a:buNone/>
            </a:pPr>
            <a:endParaRPr lang="sk-SK" dirty="0"/>
          </a:p>
        </p:txBody>
      </p:sp>
    </p:spTree>
    <p:extLst>
      <p:ext uri="{BB962C8B-B14F-4D97-AF65-F5344CB8AC3E}">
        <p14:creationId xmlns:p14="http://schemas.microsoft.com/office/powerpoint/2010/main" val="362021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277" y="397119"/>
            <a:ext cx="11076923" cy="461665"/>
          </a:xfrm>
        </p:spPr>
        <p:txBody>
          <a:bodyPr/>
          <a:lstStyle/>
          <a:p>
            <a:r>
              <a:rPr lang="sk-SK" dirty="0" smtClean="0"/>
              <a:t>Všeobecné pozorovania/manažérske zhrnutie (časť 2.)</a:t>
            </a:r>
            <a:endParaRPr lang="en-GB" dirty="0"/>
          </a:p>
        </p:txBody>
      </p:sp>
      <p:sp>
        <p:nvSpPr>
          <p:cNvPr id="3" name="Text Placeholder 2"/>
          <p:cNvSpPr>
            <a:spLocks noGrp="1"/>
          </p:cNvSpPr>
          <p:nvPr>
            <p:ph type="body" sz="quarter" idx="12"/>
          </p:nvPr>
        </p:nvSpPr>
        <p:spPr>
          <a:xfrm>
            <a:off x="558277" y="972244"/>
            <a:ext cx="10742589" cy="5740033"/>
          </a:xfrm>
        </p:spPr>
        <p:txBody>
          <a:bodyPr/>
          <a:lstStyle/>
          <a:p>
            <a:r>
              <a:rPr lang="sk-SK" sz="1400" dirty="0" smtClean="0"/>
              <a:t>Práca regionálnych odborných poradcov: nespochybňujeme ich dôležitosť, naopak, ich činnosť je kľúčovou vzdelávacou a podpornou aktivitou pre včelárov. Avšak – ak existuje konsenzus, že ich paušálna sadzba je nastavená podľa počtu včelstiev (čo dáva zmysel </a:t>
            </a:r>
            <a:r>
              <a:rPr lang="sk-SK" sz="1400" dirty="0" smtClean="0"/>
              <a:t>   s </a:t>
            </a:r>
            <a:r>
              <a:rPr lang="sk-SK" sz="1400" dirty="0" smtClean="0"/>
              <a:t>ohľadom na množstvo práce), je potrebné preveriť formálnu nutnosť vypĺňania pracovných výkazov (nariadenie EU?) kvôli aktuálnemu nesúladu časovej náročnosti práce odborného poradcu podľa regiónu/počtu včelstiev </a:t>
            </a:r>
            <a:r>
              <a:rPr lang="sk-SK" sz="1400" dirty="0" err="1" smtClean="0"/>
              <a:t>vs</a:t>
            </a:r>
            <a:r>
              <a:rPr lang="sk-SK" sz="1400" dirty="0" smtClean="0"/>
              <a:t>. 40 vykazovaných hodín </a:t>
            </a:r>
            <a:r>
              <a:rPr lang="sk-SK" sz="1400" dirty="0" smtClean="0"/>
              <a:t>týždenne každým </a:t>
            </a:r>
            <a:r>
              <a:rPr lang="sk-SK" sz="1400" dirty="0" smtClean="0"/>
              <a:t>regionálnym poradcom. V prípade, ak by bola stanovená paušálna odmena podľa počtu včelstiev a teda podľa množstva práce, a EU by nevyžadovala formálny výkaz, v tomto prípade by vypĺňanie a kontrola pracovného výkazu bola zbytočnou administratívnou aktivitou. (Podľa zákona nie je vyžadované, aby zamestnanec pracujúci na základe dohody o pracovnej činnosti predkladal pracovný výkaz, ak na tom zamestnávateľ netrvá). Tento pracovný výkaz by dával zmysel, keby boli poradcovia hodnotení </a:t>
            </a:r>
            <a:r>
              <a:rPr lang="sk-SK" sz="1400" b="1" dirty="0" smtClean="0"/>
              <a:t>na základe skutočne odpracovaných hodín, kde by sa ale predpokladalo, že ich budú evidovať čestne podľa skutočnosti</a:t>
            </a:r>
            <a:r>
              <a:rPr lang="sk-SK" sz="1400" dirty="0" smtClean="0"/>
              <a:t>. </a:t>
            </a:r>
          </a:p>
          <a:p>
            <a:r>
              <a:rPr lang="sk-SK" sz="1400" dirty="0"/>
              <a:t>Vedenie účtovníctva: vzhľadom na veľkosť organizácie </a:t>
            </a:r>
            <a:r>
              <a:rPr lang="sk-SK" sz="1400" dirty="0" smtClean="0"/>
              <a:t>SZV považujeme zamestnávanie samostatnej účtovníčky za </a:t>
            </a:r>
            <a:r>
              <a:rPr lang="sk-SK" sz="1400" dirty="0"/>
              <a:t>neekonomické </a:t>
            </a:r>
            <a:r>
              <a:rPr lang="sk-SK" sz="1400" dirty="0" smtClean="0"/>
              <a:t>  a </a:t>
            </a:r>
            <a:r>
              <a:rPr lang="sk-SK" sz="1400" dirty="0"/>
              <a:t>náročné aj z pohľadu nedostatku kvalitných a skúsených profesionálov na pracovnom trhu, špeciálne v Bratislave, ale nie len. Vzhľadom na odchod súčasnej zamestnankyne do dôchodku od </a:t>
            </a:r>
            <a:r>
              <a:rPr lang="sk-SK" sz="1400" dirty="0" smtClean="0"/>
              <a:t>januára </a:t>
            </a:r>
            <a:r>
              <a:rPr lang="sk-SK" sz="1400" dirty="0"/>
              <a:t>2024  je potrebné </a:t>
            </a:r>
            <a:r>
              <a:rPr lang="sk-SK" sz="1400" b="1" dirty="0"/>
              <a:t>urgentne zabezpečiť – adekvátnu náhradu</a:t>
            </a:r>
            <a:r>
              <a:rPr lang="sk-SK" sz="1400" dirty="0"/>
              <a:t> – optimálne outsourcingom účtovníctva a spracovania miezd</a:t>
            </a:r>
          </a:p>
          <a:p>
            <a:pPr lvl="1">
              <a:buFont typeface="Arial" panose="020B0604020202020204" pitchFamily="34" charset="0"/>
              <a:buChar char="•"/>
            </a:pPr>
            <a:r>
              <a:rPr lang="sk-SK" sz="1400" dirty="0"/>
              <a:t>Výhody outsourcingu účtovníctva pre SZV: </a:t>
            </a:r>
          </a:p>
          <a:p>
            <a:pPr lvl="2"/>
            <a:r>
              <a:rPr lang="sk-SK" sz="1400" dirty="0"/>
              <a:t>Podpora digitalizácie a zjednodušenie administratívnych procesov</a:t>
            </a:r>
          </a:p>
          <a:p>
            <a:pPr lvl="2"/>
            <a:r>
              <a:rPr lang="sk-SK" sz="1400" dirty="0"/>
              <a:t>Finančné hľadisko – podľa dostupných informácií by cena za samotné vedenie účtovníctva a spracovanie miezd mala byť </a:t>
            </a:r>
            <a:r>
              <a:rPr lang="sk-SK" sz="1400" dirty="0" smtClean="0"/>
              <a:t>      v </a:t>
            </a:r>
            <a:r>
              <a:rPr lang="sk-SK" sz="1400" dirty="0"/>
              <a:t>rozpätí cca 1400 – 1800 Eur plus </a:t>
            </a:r>
            <a:r>
              <a:rPr lang="sk-SK" sz="1400" dirty="0" smtClean="0"/>
              <a:t>DPH mesačne</a:t>
            </a:r>
            <a:endParaRPr lang="sk-SK" sz="1400" dirty="0"/>
          </a:p>
          <a:p>
            <a:pPr lvl="2"/>
            <a:r>
              <a:rPr lang="sk-SK" sz="1400" dirty="0"/>
              <a:t>Kvalita vedenia účtovníctva – nie je pravdepodobné, že samostatná účtovníčka zamestnaná na plný úväzok bude mať dostatok priestoru a dosah na odborné vzdelávanie, </a:t>
            </a:r>
            <a:r>
              <a:rPr lang="sk-SK" sz="1400" dirty="0" smtClean="0"/>
              <a:t>ktoré je potrebné a ktoré </a:t>
            </a:r>
            <a:r>
              <a:rPr lang="sk-SK" sz="1400" dirty="0"/>
              <a:t>účtovné firmy dokážu </a:t>
            </a:r>
            <a:r>
              <a:rPr lang="sk-SK" sz="1400" dirty="0" smtClean="0"/>
              <a:t>bežne zabezpečiť</a:t>
            </a:r>
            <a:endParaRPr lang="sk-SK" sz="1400" dirty="0"/>
          </a:p>
          <a:p>
            <a:pPr lvl="2"/>
            <a:r>
              <a:rPr lang="sk-SK" sz="1400" dirty="0"/>
              <a:t>Možnosť zastupiteľnosti v prípade </a:t>
            </a:r>
            <a:r>
              <a:rPr lang="sk-SK" sz="1400" dirty="0" smtClean="0"/>
              <a:t>výpadku – v prípade použitia outsourcingu sa riziko výrazne znižuje. </a:t>
            </a:r>
            <a:endParaRPr lang="sk-SK" sz="1400" dirty="0"/>
          </a:p>
          <a:p>
            <a:pPr marL="547687" lvl="2" indent="0">
              <a:buNone/>
            </a:pPr>
            <a:endParaRPr lang="sk-SK" sz="1200" dirty="0"/>
          </a:p>
          <a:p>
            <a:pPr lvl="1"/>
            <a:endParaRPr lang="sk-SK" sz="800" dirty="0" smtClean="0"/>
          </a:p>
          <a:p>
            <a:endParaRPr lang="en-GB" dirty="0"/>
          </a:p>
        </p:txBody>
      </p:sp>
    </p:spTree>
    <p:extLst>
      <p:ext uri="{BB962C8B-B14F-4D97-AF65-F5344CB8AC3E}">
        <p14:creationId xmlns:p14="http://schemas.microsoft.com/office/powerpoint/2010/main" val="3714980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268" y="344670"/>
            <a:ext cx="11076923" cy="461665"/>
          </a:xfrm>
        </p:spPr>
        <p:txBody>
          <a:bodyPr/>
          <a:lstStyle/>
          <a:p>
            <a:r>
              <a:rPr lang="sk-SK" dirty="0" smtClean="0"/>
              <a:t>Všeobecné pozorovania/manažérske zhrnutie (časť 3.)</a:t>
            </a:r>
            <a:endParaRPr lang="en-GB" dirty="0"/>
          </a:p>
        </p:txBody>
      </p:sp>
      <p:sp>
        <p:nvSpPr>
          <p:cNvPr id="3" name="Text Placeholder 2"/>
          <p:cNvSpPr>
            <a:spLocks noGrp="1"/>
          </p:cNvSpPr>
          <p:nvPr>
            <p:ph type="body" sz="quarter" idx="12"/>
          </p:nvPr>
        </p:nvSpPr>
        <p:spPr>
          <a:xfrm>
            <a:off x="558275" y="876174"/>
            <a:ext cx="11200907" cy="6617196"/>
          </a:xfrm>
        </p:spPr>
        <p:txBody>
          <a:bodyPr/>
          <a:lstStyle/>
          <a:p>
            <a:pPr marL="269875" lvl="1" indent="-269875">
              <a:buFont typeface="Arial" panose="020B0604020202020204" pitchFamily="34" charset="0"/>
              <a:buChar char="•"/>
            </a:pPr>
            <a:r>
              <a:rPr lang="sk-SK" sz="1400" dirty="0"/>
              <a:t>Zmluvné vzťahy a s tým súvisiaca starostlivosť o majetok SZV v Kráľovej pri Senci sú absolútne nejasné, resp. </a:t>
            </a:r>
            <a:r>
              <a:rPr lang="sk-SK" sz="1400" dirty="0" err="1"/>
              <a:t>postrádajú</a:t>
            </a:r>
            <a:r>
              <a:rPr lang="sk-SK" sz="1400" dirty="0"/>
              <a:t> ekonomický zmysel pre SZV. V tejto súvislosti </a:t>
            </a:r>
            <a:r>
              <a:rPr lang="sk-SK" sz="1400" b="1" dirty="0"/>
              <a:t>sa javí zamestnávanie samostatného záhradníka na plný úväzok ako nadbytočné</a:t>
            </a:r>
            <a:r>
              <a:rPr lang="sk-SK" sz="1400" dirty="0"/>
              <a:t>. Zároveň, podľa nezávislých názorov (ktoré ale nevieme v danom rozsahu auditu overiť) služby reálne poskytované záhradníkom nie sú v rozsahu plného úväzku. Zároveň, </a:t>
            </a:r>
            <a:r>
              <a:rPr lang="sk-SK" sz="1400" dirty="0" smtClean="0"/>
              <a:t>jeho </a:t>
            </a:r>
            <a:r>
              <a:rPr lang="sk-SK" sz="1400" dirty="0"/>
              <a:t>mzda </a:t>
            </a:r>
            <a:r>
              <a:rPr lang="sk-SK" sz="1400" dirty="0" smtClean="0"/>
              <a:t>je vzhľadom </a:t>
            </a:r>
            <a:r>
              <a:rPr lang="sk-SK" sz="1400" dirty="0"/>
              <a:t>na lokalitu/požadované vzdelanie a zodpovednosti rovnako nadhodnotená</a:t>
            </a:r>
          </a:p>
          <a:p>
            <a:pPr marL="269875" lvl="1" indent="-269875">
              <a:buFont typeface="Arial" panose="020B0604020202020204" pitchFamily="34" charset="0"/>
              <a:buChar char="•"/>
            </a:pPr>
            <a:r>
              <a:rPr lang="sk-SK" sz="1400" dirty="0" smtClean="0"/>
              <a:t>Digitalizácia</a:t>
            </a:r>
            <a:r>
              <a:rPr lang="sk-SK" sz="1400" dirty="0"/>
              <a:t>: SZV funguje vo veľmi papierovej forme, čo je nielen nemoderné, neefektívne ale aj neekologické. Obhajoba, že členská základňa nie je pripravená na digitalizáciu nie je adekvátna, resp. nereflektuje potreby zväzu do budúcnosti. Je potrebné maximálne zdigitalizovať komunikáciu s členmi, </a:t>
            </a:r>
            <a:r>
              <a:rPr lang="sk-SK" sz="1400" dirty="0" err="1"/>
              <a:t>zaškoľovacie</a:t>
            </a:r>
            <a:r>
              <a:rPr lang="sk-SK" sz="1400" dirty="0"/>
              <a:t> aktivity a nastaviť vnútorné procesy </a:t>
            </a:r>
            <a:r>
              <a:rPr lang="sk-SK" sz="1400" dirty="0" smtClean="0"/>
              <a:t>tak, </a:t>
            </a:r>
            <a:r>
              <a:rPr lang="sk-SK" sz="1400" dirty="0"/>
              <a:t>aby bolo </a:t>
            </a:r>
            <a:r>
              <a:rPr lang="sk-SK" sz="1400" dirty="0" smtClean="0"/>
              <a:t>možné do čo najväčšej miery </a:t>
            </a:r>
            <a:r>
              <a:rPr lang="sk-SK" sz="1400" dirty="0"/>
              <a:t>nahradiť papierové formuláre </a:t>
            </a:r>
            <a:endParaRPr lang="sk-SK" sz="1400" dirty="0" smtClean="0"/>
          </a:p>
          <a:p>
            <a:pPr marL="269875" lvl="1" indent="-269875">
              <a:buFont typeface="Arial" panose="020B0604020202020204" pitchFamily="34" charset="0"/>
              <a:buChar char="•"/>
            </a:pPr>
            <a:r>
              <a:rPr lang="sk-SK" sz="1400" dirty="0" smtClean="0"/>
              <a:t>Marketing</a:t>
            </a:r>
            <a:r>
              <a:rPr lang="sk-SK" sz="1400" dirty="0"/>
              <a:t>: </a:t>
            </a:r>
            <a:r>
              <a:rPr lang="sk-SK" sz="1400" dirty="0" smtClean="0"/>
              <a:t>odporúčame prehodnotiť pomer prostriedkov vynaložených na fyzické marketingové predmety a tlačoviny v prospech digitálneho obsahu, napr. videí a podpory odborného obsahu na sociálnych sieťach</a:t>
            </a:r>
          </a:p>
          <a:p>
            <a:pPr marL="269875" lvl="1" indent="-269875">
              <a:buFont typeface="Arial" panose="020B0604020202020204" pitchFamily="34" charset="0"/>
              <a:buChar char="•"/>
            </a:pPr>
            <a:r>
              <a:rPr lang="sk-SK" sz="1400" dirty="0" smtClean="0"/>
              <a:t>Vysoké prostriedky vynakladané na stretnutia výkonného výboru – pri danom vysokom počte funkcionárov SZV, odporúčame zredukovať osobné stretnutia výboru na 2-3 ročne a ostatné riešiť online</a:t>
            </a:r>
          </a:p>
          <a:p>
            <a:pPr marL="269875" lvl="1" indent="-269875">
              <a:buFont typeface="Arial" panose="020B0604020202020204" pitchFamily="34" charset="0"/>
              <a:buChar char="•"/>
            </a:pPr>
            <a:r>
              <a:rPr lang="sk-SK" sz="1400" dirty="0" smtClean="0"/>
              <a:t>Vyhodnocovanie práce jednotlivých zamestnancov a dodávateľov: neexistujúci efektívny systém hodnotenia výkonu a kvality práce zamestnancov. Rola Vedúceho sekretariátu by mala dávať väčší dôraz na </a:t>
            </a:r>
            <a:r>
              <a:rPr lang="sk-SK" sz="1400" dirty="0" smtClean="0"/>
              <a:t>vyhodnocovanie </a:t>
            </a:r>
            <a:r>
              <a:rPr lang="sk-SK" sz="1400" dirty="0" smtClean="0"/>
              <a:t>(kontrolu efektivity) práce jednotlivých zamestnancov, spolu s priebežnou identifikáciou možností na zlepšenie a zjednodušenie. Zároveň je potrebné zlepšiť prehľadnosť a sledovanie realizácie a naplnenia dodávateľských zmlúv. </a:t>
            </a:r>
          </a:p>
          <a:p>
            <a:pPr marL="269875" lvl="1" indent="-269875">
              <a:buFont typeface="Arial" panose="020B0604020202020204" pitchFamily="34" charset="0"/>
              <a:buChar char="•"/>
            </a:pPr>
            <a:r>
              <a:rPr lang="sk-SK" sz="1400" dirty="0" smtClean="0"/>
              <a:t>Potreba </a:t>
            </a:r>
            <a:r>
              <a:rPr lang="sk-SK" sz="1400" dirty="0"/>
              <a:t>lepšieho plánovania v rámci schvaľovacieho procesu – s ohľadom na </a:t>
            </a:r>
            <a:r>
              <a:rPr lang="sk-SK" sz="1400" dirty="0" smtClean="0"/>
              <a:t>plánovanú prítomnosť </a:t>
            </a:r>
            <a:r>
              <a:rPr lang="sk-SK" sz="1400" dirty="0"/>
              <a:t>predsedu </a:t>
            </a:r>
            <a:r>
              <a:rPr lang="sk-SK" sz="1400" dirty="0" smtClean="0"/>
              <a:t>zväzu na sekretariáte je potrebné nastaviť lepšie plánovanie a pripravenosť na schvaľovanie potrebných aktivít a podpisovanie dokumentov</a:t>
            </a:r>
            <a:endParaRPr lang="sk-SK" sz="1400" dirty="0"/>
          </a:p>
          <a:p>
            <a:pPr marL="266700" lvl="1" indent="-266700">
              <a:buFont typeface="Arial" panose="020B0604020202020204" pitchFamily="34" charset="0"/>
              <a:buChar char="•"/>
            </a:pPr>
            <a:r>
              <a:rPr lang="sk-SK" sz="1400" dirty="0" smtClean="0"/>
              <a:t>Je </a:t>
            </a:r>
            <a:r>
              <a:rPr lang="sk-SK" sz="1400" dirty="0"/>
              <a:t>otázkou, do akej miery a v ktorých prípadoch suplujú (alebo nie) a duplikujú pracovníci sekretariátu činnosť regionálnych zložiek – hlavne ohľadom poskytovania informácií a poradenstva ohľadom dotácií</a:t>
            </a:r>
          </a:p>
          <a:p>
            <a:pPr marL="266700" lvl="1" indent="-266700">
              <a:buFont typeface="Arial" panose="020B0604020202020204" pitchFamily="34" charset="0"/>
              <a:buChar char="•"/>
            </a:pPr>
            <a:r>
              <a:rPr lang="sk-SK" sz="1400" dirty="0"/>
              <a:t>Poplatky </a:t>
            </a:r>
            <a:r>
              <a:rPr lang="sk-SK" sz="1400" dirty="0" smtClean="0"/>
              <a:t>na základnej a regionálnej úrovni nie </a:t>
            </a:r>
            <a:r>
              <a:rPr lang="sk-SK" sz="1400" dirty="0"/>
              <a:t>sú </a:t>
            </a:r>
            <a:r>
              <a:rPr lang="sk-SK" sz="1400" dirty="0" smtClean="0"/>
              <a:t>konzistentné a tým pádom nie je konzistentné ani odmeňovanie funkcionárov regionálnych organizácií, čo môže spôsobovať nejednotnosť vo výkone a poskytovaných službách členom. Odporúčame zrevidovať v </a:t>
            </a:r>
            <a:r>
              <a:rPr lang="sk-SK" sz="1400" dirty="0"/>
              <a:t>prospech nastavenia očakávaní od jednotlivých </a:t>
            </a:r>
            <a:r>
              <a:rPr lang="sk-SK" sz="1400" dirty="0" smtClean="0"/>
              <a:t>organizácií.</a:t>
            </a:r>
            <a:endParaRPr lang="en-GB" sz="1400" dirty="0"/>
          </a:p>
          <a:p>
            <a:pPr marL="266700" lvl="1" indent="-266700">
              <a:buFont typeface="Arial" panose="020B0604020202020204" pitchFamily="34" charset="0"/>
              <a:buChar char="•"/>
            </a:pPr>
            <a:endParaRPr lang="sk-SK" sz="1200" dirty="0"/>
          </a:p>
          <a:p>
            <a:pPr marL="268287" lvl="1" indent="0">
              <a:buNone/>
            </a:pPr>
            <a:endParaRPr lang="sk-SK" sz="1200" dirty="0" smtClean="0"/>
          </a:p>
          <a:p>
            <a:pPr lvl="1"/>
            <a:endParaRPr lang="sk-SK" dirty="0" smtClean="0"/>
          </a:p>
        </p:txBody>
      </p:sp>
    </p:spTree>
    <p:extLst>
      <p:ext uri="{BB962C8B-B14F-4D97-AF65-F5344CB8AC3E}">
        <p14:creationId xmlns:p14="http://schemas.microsoft.com/office/powerpoint/2010/main" val="179540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53"/>
          <p:cNvGraphicFramePr>
            <a:graphicFrameLocks noGrp="1"/>
          </p:cNvGraphicFramePr>
          <p:nvPr>
            <p:extLst>
              <p:ext uri="{D42A27DB-BD31-4B8C-83A1-F6EECF244321}">
                <p14:modId xmlns:p14="http://schemas.microsoft.com/office/powerpoint/2010/main" val="819667524"/>
              </p:ext>
            </p:extLst>
          </p:nvPr>
        </p:nvGraphicFramePr>
        <p:xfrm>
          <a:off x="701336" y="713510"/>
          <a:ext cx="11008311" cy="5524850"/>
        </p:xfrm>
        <a:graphic>
          <a:graphicData uri="http://schemas.openxmlformats.org/drawingml/2006/table">
            <a:tbl>
              <a:tblPr firstRow="1" firstCol="1" bandRow="1">
                <a:tableStyleId>{5C22544A-7EE6-4342-B048-85BDC9FD1C3A}</a:tableStyleId>
              </a:tblPr>
              <a:tblGrid>
                <a:gridCol w="301841">
                  <a:extLst>
                    <a:ext uri="{9D8B030D-6E8A-4147-A177-3AD203B41FA5}">
                      <a16:colId xmlns:a16="http://schemas.microsoft.com/office/drawing/2014/main" val="367968461"/>
                    </a:ext>
                  </a:extLst>
                </a:gridCol>
                <a:gridCol w="4945024">
                  <a:extLst>
                    <a:ext uri="{9D8B030D-6E8A-4147-A177-3AD203B41FA5}">
                      <a16:colId xmlns:a16="http://schemas.microsoft.com/office/drawing/2014/main" val="332967212"/>
                    </a:ext>
                  </a:extLst>
                </a:gridCol>
                <a:gridCol w="5761446">
                  <a:extLst>
                    <a:ext uri="{9D8B030D-6E8A-4147-A177-3AD203B41FA5}">
                      <a16:colId xmlns:a16="http://schemas.microsoft.com/office/drawing/2014/main" val="4287969057"/>
                    </a:ext>
                  </a:extLst>
                </a:gridCol>
              </a:tblGrid>
              <a:tr h="256308">
                <a:tc>
                  <a:txBody>
                    <a:bodyPr/>
                    <a:lstStyle/>
                    <a:p>
                      <a:pPr algn="ctr">
                        <a:lnSpc>
                          <a:spcPct val="107000"/>
                        </a:lnSpc>
                        <a:spcAft>
                          <a:spcPts val="0"/>
                        </a:spcAft>
                      </a:pPr>
                      <a:endParaRPr lang="sk-SK" sz="105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sk-SK" sz="1050" kern="1200" dirty="0" smtClean="0">
                          <a:effectLst/>
                          <a:latin typeface="+mn-lt"/>
                        </a:rPr>
                        <a:t>Popis súčasného stavu a identifikácia nedostatkov</a:t>
                      </a: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nchor="ctr"/>
                </a:tc>
                <a:tc>
                  <a:txBody>
                    <a:bodyPr/>
                    <a:lstStyle/>
                    <a:p>
                      <a:pPr marL="475615" indent="-475615" algn="ctr">
                        <a:lnSpc>
                          <a:spcPct val="107000"/>
                        </a:lnSpc>
                        <a:spcAft>
                          <a:spcPts val="0"/>
                        </a:spcAft>
                      </a:pPr>
                      <a:r>
                        <a:rPr lang="sk-SK" sz="1050" kern="1200" dirty="0">
                          <a:effectLst/>
                          <a:latin typeface="+mn-lt"/>
                        </a:rPr>
                        <a:t>Návrh odporúčaní</a:t>
                      </a:r>
                      <a:endParaRPr lang="sk-SK" sz="1050" dirty="0">
                        <a:effectLst/>
                        <a:latin typeface="+mn-lt"/>
                        <a:ea typeface="Calibri" panose="020F0502020204030204" pitchFamily="34" charset="0"/>
                        <a:cs typeface="Times New Roman" panose="02020603050405020304" pitchFamily="18" charset="0"/>
                      </a:endParaRPr>
                    </a:p>
                  </a:txBody>
                  <a:tcPr marL="13978" marR="13978" marT="1941" marB="0" anchor="ctr"/>
                </a:tc>
                <a:extLst>
                  <a:ext uri="{0D108BD9-81ED-4DB2-BD59-A6C34878D82A}">
                    <a16:rowId xmlns:a16="http://schemas.microsoft.com/office/drawing/2014/main" val="4033553726"/>
                  </a:ext>
                </a:extLst>
              </a:tr>
              <a:tr h="203085">
                <a:tc>
                  <a:txBody>
                    <a:bodyPr/>
                    <a:lstStyle/>
                    <a:p>
                      <a:pPr algn="ctr" fontAlgn="base">
                        <a:lnSpc>
                          <a:spcPct val="107000"/>
                        </a:lnSpc>
                        <a:spcAft>
                          <a:spcPts val="0"/>
                        </a:spcAft>
                      </a:pPr>
                      <a:endParaRPr lang="sk-SK" sz="105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tc>
                <a:tc gridSpan="2">
                  <a:txBody>
                    <a:body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lang="sk-SK" sz="1050" i="1" dirty="0" smtClean="0">
                          <a:effectLst/>
                          <a:latin typeface="+mn-lt"/>
                          <a:ea typeface="Calibri" panose="020F0502020204030204" pitchFamily="34" charset="0"/>
                          <a:cs typeface="Times New Roman" panose="02020603050405020304" pitchFamily="18" charset="0"/>
                        </a:rPr>
                        <a:t>Organizácia</a:t>
                      </a:r>
                      <a:r>
                        <a:rPr lang="sk-SK" sz="1050" i="1" baseline="0" dirty="0" smtClean="0">
                          <a:effectLst/>
                          <a:latin typeface="+mn-lt"/>
                          <a:ea typeface="Calibri" panose="020F0502020204030204" pitchFamily="34" charset="0"/>
                          <a:cs typeface="Times New Roman" panose="02020603050405020304" pitchFamily="18" charset="0"/>
                        </a:rPr>
                        <a:t> práce v rámci sekretariátu Slovenského zväzu včelárov </a:t>
                      </a:r>
                    </a:p>
                  </a:txBody>
                  <a:tcPr marL="13978" marR="13978" marT="1941" marB="0"/>
                </a:tc>
                <a:tc hMerge="1">
                  <a:txBody>
                    <a:bodyPr/>
                    <a:lstStyle/>
                    <a:p>
                      <a:pPr marL="171450" indent="-171450">
                        <a:spcAft>
                          <a:spcPts val="0"/>
                        </a:spcAft>
                        <a:buFont typeface="Arial" panose="020B0604020202020204" pitchFamily="34" charset="0"/>
                        <a:buChar char="•"/>
                      </a:pPr>
                      <a:endParaRPr lang="sk-SK" sz="1050" dirty="0">
                        <a:solidFill>
                          <a:schemeClr val="tx1"/>
                        </a:solidFill>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1392200334"/>
                  </a:ext>
                </a:extLst>
              </a:tr>
              <a:tr h="719091">
                <a:tc>
                  <a:txBody>
                    <a:bodyPr/>
                    <a:lstStyle/>
                    <a:p>
                      <a:pPr algn="ctr" fontAlgn="base">
                        <a:lnSpc>
                          <a:spcPct val="107000"/>
                        </a:lnSpc>
                        <a:spcAft>
                          <a:spcPts val="0"/>
                        </a:spcAft>
                      </a:pPr>
                      <a:r>
                        <a:rPr lang="sk-SK" sz="1050" dirty="0" smtClean="0">
                          <a:solidFill>
                            <a:schemeClr val="bg1"/>
                          </a:solidFill>
                          <a:effectLst/>
                          <a:latin typeface="+mn-lt"/>
                          <a:ea typeface="Calibri" panose="020F0502020204030204" pitchFamily="34" charset="0"/>
                          <a:cs typeface="Times New Roman" panose="02020603050405020304" pitchFamily="18" charset="0"/>
                        </a:rPr>
                        <a:t>1. </a:t>
                      </a:r>
                      <a:endParaRPr lang="sk-SK" sz="105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171450" marR="0" lvl="0" indent="-171450" algn="l" defTabSz="7366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k-SK" sz="1050" b="0" kern="1200" baseline="0" dirty="0" smtClean="0">
                          <a:solidFill>
                            <a:schemeClr val="dk1"/>
                          </a:solidFill>
                          <a:effectLst/>
                          <a:latin typeface="+mn-lt"/>
                          <a:ea typeface="+mn-ea"/>
                          <a:cs typeface="+mn-cs"/>
                        </a:rPr>
                        <a:t>Zatiaľ prebiehajú nepravidelné porady s predsedom združenia, chýbajú však pravidelné porady s vedúcim sekretariátu týkajúce sa  zdieľania informácií, delegovania práce a hodnotenia výsledkov a aj práce a výkonov jednotlivých zamestnancov.</a:t>
                      </a:r>
                    </a:p>
                  </a:txBody>
                  <a:tcPr marL="13978" marR="13978" marT="1941" marB="0"/>
                </a:tc>
                <a:tc>
                  <a:txBody>
                    <a:bodyPr/>
                    <a:lstStyle/>
                    <a:p>
                      <a:pPr marL="171450" indent="-171450">
                        <a:spcAft>
                          <a:spcPts val="0"/>
                        </a:spcAft>
                        <a:buFont typeface="Arial" panose="020B0604020202020204" pitchFamily="34" charset="0"/>
                        <a:buChar char="•"/>
                      </a:pPr>
                      <a:r>
                        <a:rPr lang="sk-SK" sz="1050" dirty="0" smtClean="0">
                          <a:solidFill>
                            <a:schemeClr val="tx1"/>
                          </a:solidFill>
                          <a:effectLst/>
                          <a:latin typeface="+mn-lt"/>
                          <a:ea typeface="Calibri" panose="020F0502020204030204" pitchFamily="34" charset="0"/>
                          <a:cs typeface="Times New Roman" panose="02020603050405020304" pitchFamily="18" charset="0"/>
                        </a:rPr>
                        <a:t>Venovať pozornosť</a:t>
                      </a:r>
                      <a:r>
                        <a:rPr lang="sk-SK" sz="1050" baseline="0" dirty="0" smtClean="0">
                          <a:solidFill>
                            <a:schemeClr val="tx1"/>
                          </a:solidFill>
                          <a:effectLst/>
                          <a:latin typeface="+mn-lt"/>
                          <a:ea typeface="Calibri" panose="020F0502020204030204" pitchFamily="34" charset="0"/>
                          <a:cs typeface="Times New Roman" panose="02020603050405020304" pitchFamily="18" charset="0"/>
                        </a:rPr>
                        <a:t> pravidelnému informovaniu: Predseda zväzu – vedúci sekretariátu – zamestnanci</a:t>
                      </a:r>
                    </a:p>
                    <a:p>
                      <a:pPr marL="171450" indent="-171450">
                        <a:spcAft>
                          <a:spcPts val="0"/>
                        </a:spcAft>
                        <a:buFont typeface="Arial" panose="020B0604020202020204" pitchFamily="34" charset="0"/>
                        <a:buChar char="•"/>
                      </a:pPr>
                      <a:r>
                        <a:rPr lang="sk-SK" sz="1050" baseline="0" dirty="0" smtClean="0">
                          <a:solidFill>
                            <a:schemeClr val="tx1"/>
                          </a:solidFill>
                          <a:effectLst/>
                          <a:latin typeface="+mn-lt"/>
                          <a:ea typeface="Calibri" panose="020F0502020204030204" pitchFamily="34" charset="0"/>
                          <a:cs typeface="Times New Roman" panose="02020603050405020304" pitchFamily="18" charset="0"/>
                        </a:rPr>
                        <a:t>Zaviesť min. ročné (polročné) hodnotiace pohovory so zamestnancami zamerané na zlepšovanie práce, zefektívnenie procesov a motiváciu</a:t>
                      </a:r>
                      <a:endParaRPr lang="sk-SK" sz="1050" dirty="0">
                        <a:solidFill>
                          <a:schemeClr val="tx1"/>
                        </a:solidFill>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1562537558"/>
                  </a:ext>
                </a:extLst>
              </a:tr>
              <a:tr h="1557029">
                <a:tc>
                  <a:txBody>
                    <a:bodyPr/>
                    <a:lstStyle/>
                    <a:p>
                      <a:pPr algn="ctr" fontAlgn="base">
                        <a:lnSpc>
                          <a:spcPct val="107000"/>
                        </a:lnSpc>
                        <a:spcAft>
                          <a:spcPts val="0"/>
                        </a:spcAft>
                      </a:pPr>
                      <a:r>
                        <a:rPr lang="sk-SK" sz="1050" kern="1200" dirty="0" smtClean="0">
                          <a:solidFill>
                            <a:schemeClr val="bg1"/>
                          </a:solidFill>
                          <a:effectLst/>
                          <a:latin typeface="+mn-lt"/>
                        </a:rPr>
                        <a:t>2.</a:t>
                      </a:r>
                      <a:endParaRPr lang="sk-SK" sz="105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171450" marR="0" lvl="0" indent="-171450" algn="l" defTabSz="736656" rtl="0" eaLnBrk="1" fontAlgn="base" latinLnBrk="0" hangingPunct="1">
                        <a:lnSpc>
                          <a:spcPct val="107000"/>
                        </a:lnSpc>
                        <a:spcBef>
                          <a:spcPts val="0"/>
                        </a:spcBef>
                        <a:spcAft>
                          <a:spcPts val="0"/>
                        </a:spcAft>
                        <a:buClrTx/>
                        <a:buSzTx/>
                        <a:buFont typeface="Arial" panose="020B0604020202020204" pitchFamily="34" charset="0"/>
                        <a:buChar char="•"/>
                        <a:tabLst/>
                        <a:defRPr/>
                      </a:pPr>
                      <a:r>
                        <a:rPr lang="sk-SK" sz="1050" dirty="0" smtClean="0">
                          <a:solidFill>
                            <a:schemeClr val="tx1"/>
                          </a:solidFill>
                          <a:effectLst/>
                          <a:latin typeface="+mn-lt"/>
                          <a:ea typeface="Calibri" panose="020F0502020204030204" pitchFamily="34" charset="0"/>
                          <a:cs typeface="Times New Roman" panose="02020603050405020304" pitchFamily="18" charset="0"/>
                        </a:rPr>
                        <a:t> Vedúci sekretariátu</a:t>
                      </a:r>
                      <a:endParaRPr lang="sk-SK" sz="1050" baseline="0" dirty="0" smtClean="0">
                        <a:solidFill>
                          <a:schemeClr val="tx1"/>
                        </a:solidFill>
                        <a:effectLst/>
                        <a:latin typeface="+mn-lt"/>
                        <a:ea typeface="Calibri" panose="020F0502020204030204" pitchFamily="34" charset="0"/>
                        <a:cs typeface="Times New Roman" panose="02020603050405020304" pitchFamily="18" charset="0"/>
                      </a:endParaRPr>
                    </a:p>
                    <a:p>
                      <a:pPr marL="438150" marR="0" lvl="1" indent="-171450" algn="l" defTabSz="736656" rtl="0" eaLnBrk="1" fontAlgn="base" latinLnBrk="0" hangingPunct="1">
                        <a:lnSpc>
                          <a:spcPct val="107000"/>
                        </a:lnSpc>
                        <a:spcBef>
                          <a:spcPts val="0"/>
                        </a:spcBef>
                        <a:spcAft>
                          <a:spcPts val="0"/>
                        </a:spcAft>
                        <a:buClrTx/>
                        <a:buSzTx/>
                        <a:buFont typeface="Courier New" panose="02070309020205020404" pitchFamily="49" charset="0"/>
                        <a:buChar char="o"/>
                        <a:tabLst/>
                        <a:defRPr/>
                      </a:pPr>
                      <a:r>
                        <a:rPr lang="sk-SK" sz="1050" b="0" kern="1200" baseline="0" dirty="0" smtClean="0">
                          <a:solidFill>
                            <a:schemeClr val="dk1"/>
                          </a:solidFill>
                          <a:effectLst/>
                          <a:latin typeface="+mn-lt"/>
                          <a:ea typeface="+mn-ea"/>
                          <a:cs typeface="+mn-cs"/>
                        </a:rPr>
                        <a:t>Neprimerane rozsiahla komunikácia ohľadne poradenstva včelárom</a:t>
                      </a:r>
                    </a:p>
                    <a:p>
                      <a:pPr marL="438150" marR="0" lvl="1" indent="-171450" algn="l" defTabSz="736656" rtl="0" eaLnBrk="1" fontAlgn="base" latinLnBrk="0" hangingPunct="1">
                        <a:lnSpc>
                          <a:spcPct val="107000"/>
                        </a:lnSpc>
                        <a:spcBef>
                          <a:spcPts val="0"/>
                        </a:spcBef>
                        <a:spcAft>
                          <a:spcPts val="0"/>
                        </a:spcAft>
                        <a:buClrTx/>
                        <a:buSzTx/>
                        <a:buFont typeface="Courier New" panose="02070309020205020404" pitchFamily="49" charset="0"/>
                        <a:buChar char="o"/>
                        <a:tabLst/>
                        <a:defRPr/>
                      </a:pPr>
                      <a:r>
                        <a:rPr lang="sk-SK" sz="1050" b="0" kern="1200" baseline="0" dirty="0" smtClean="0">
                          <a:solidFill>
                            <a:schemeClr val="dk1"/>
                          </a:solidFill>
                          <a:effectLst/>
                          <a:latin typeface="+mn-lt"/>
                          <a:ea typeface="+mn-ea"/>
                          <a:cs typeface="+mn-cs"/>
                        </a:rPr>
                        <a:t>Vzájomná nedostatočná dôvera Predseda SZV – Vedúci sekretariátu</a:t>
                      </a:r>
                    </a:p>
                    <a:p>
                      <a:pPr marL="438150" marR="0" lvl="1" indent="-171450" algn="l" defTabSz="736656" rtl="0" eaLnBrk="1" fontAlgn="base" latinLnBrk="0" hangingPunct="1">
                        <a:lnSpc>
                          <a:spcPct val="107000"/>
                        </a:lnSpc>
                        <a:spcBef>
                          <a:spcPts val="0"/>
                        </a:spcBef>
                        <a:spcAft>
                          <a:spcPts val="0"/>
                        </a:spcAft>
                        <a:buClrTx/>
                        <a:buSzTx/>
                        <a:buFont typeface="Courier New" panose="02070309020205020404" pitchFamily="49" charset="0"/>
                        <a:buChar char="o"/>
                        <a:tabLst/>
                        <a:defRPr/>
                      </a:pPr>
                      <a:r>
                        <a:rPr lang="sk-SK" sz="1050" b="0" kern="1200" baseline="0" dirty="0" smtClean="0">
                          <a:solidFill>
                            <a:schemeClr val="dk1"/>
                          </a:solidFill>
                          <a:effectLst/>
                          <a:latin typeface="+mn-lt"/>
                          <a:ea typeface="+mn-ea"/>
                          <a:cs typeface="+mn-cs"/>
                        </a:rPr>
                        <a:t>Nedostatočná usporiadanosť a koordinovanosť aktivít sekretariátu, organizácie práce, dodávateľov</a:t>
                      </a:r>
                    </a:p>
                    <a:p>
                      <a:pPr marL="438150" marR="0" lvl="1" indent="-171450" algn="l" defTabSz="736656" rtl="0" eaLnBrk="1" fontAlgn="base" latinLnBrk="0" hangingPunct="1">
                        <a:lnSpc>
                          <a:spcPct val="107000"/>
                        </a:lnSpc>
                        <a:spcBef>
                          <a:spcPts val="0"/>
                        </a:spcBef>
                        <a:spcAft>
                          <a:spcPts val="0"/>
                        </a:spcAft>
                        <a:buClrTx/>
                        <a:buSzTx/>
                        <a:buFont typeface="Courier New" panose="02070309020205020404" pitchFamily="49" charset="0"/>
                        <a:buChar char="o"/>
                        <a:tabLst/>
                        <a:defRPr/>
                      </a:pPr>
                      <a:r>
                        <a:rPr lang="sk-SK" sz="1050" b="0" kern="1200" baseline="0" dirty="0" smtClean="0">
                          <a:solidFill>
                            <a:schemeClr val="dk1"/>
                          </a:solidFill>
                          <a:effectLst/>
                          <a:latin typeface="+mn-lt"/>
                          <a:ea typeface="+mn-ea"/>
                          <a:cs typeface="+mn-cs"/>
                        </a:rPr>
                        <a:t>Potreba presadiť modernejší a aktívnejší prístup k správe činností, dokumentov, majetku</a:t>
                      </a:r>
                    </a:p>
                    <a:p>
                      <a:pPr marL="438150" marR="0" lvl="1" indent="-171450" algn="l" defTabSz="736656" rtl="0" eaLnBrk="1" fontAlgn="base" latinLnBrk="0" hangingPunct="1">
                        <a:lnSpc>
                          <a:spcPct val="107000"/>
                        </a:lnSpc>
                        <a:spcBef>
                          <a:spcPts val="0"/>
                        </a:spcBef>
                        <a:spcAft>
                          <a:spcPts val="0"/>
                        </a:spcAft>
                        <a:buClrTx/>
                        <a:buSzTx/>
                        <a:buFont typeface="Courier New" panose="02070309020205020404" pitchFamily="49" charset="0"/>
                        <a:buChar char="o"/>
                        <a:tabLst/>
                        <a:defRPr/>
                      </a:pPr>
                      <a:r>
                        <a:rPr lang="sk-SK" sz="1050" b="0" kern="1200" baseline="0" dirty="0" smtClean="0">
                          <a:solidFill>
                            <a:schemeClr val="dk1"/>
                          </a:solidFill>
                          <a:effectLst/>
                          <a:latin typeface="+mn-lt"/>
                          <a:ea typeface="+mn-ea"/>
                          <a:cs typeface="+mn-cs"/>
                        </a:rPr>
                        <a:t>Čerpanie nadčasov neprimerané aktuálne vysokému finančnému ohodnoteniu</a:t>
                      </a:r>
                    </a:p>
                  </a:txBody>
                  <a:tcPr marL="13978" marR="13978" marT="1941" marB="0"/>
                </a:tc>
                <a:tc>
                  <a:txBody>
                    <a:bodyPr/>
                    <a:lstStyle/>
                    <a:p>
                      <a:pPr marL="171450" marR="0" lvl="0" indent="-171450" algn="l" defTabSz="73665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k-SK" sz="1050" dirty="0" smtClean="0">
                        <a:solidFill>
                          <a:schemeClr val="tx1"/>
                        </a:solidFill>
                        <a:effectLst/>
                        <a:latin typeface="+mn-lt"/>
                        <a:ea typeface="Calibri" panose="020F0502020204030204" pitchFamily="34" charset="0"/>
                        <a:cs typeface="Times New Roman" panose="02020603050405020304" pitchFamily="18" charset="0"/>
                      </a:endParaRPr>
                    </a:p>
                    <a:p>
                      <a:pPr marL="171450" marR="0" lvl="0" indent="-171450" algn="l" defTabSz="73665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050" dirty="0" smtClean="0">
                          <a:solidFill>
                            <a:schemeClr val="tx1"/>
                          </a:solidFill>
                          <a:effectLst/>
                          <a:latin typeface="+mn-lt"/>
                          <a:ea typeface="Calibri" panose="020F0502020204030204" pitchFamily="34" charset="0"/>
                          <a:cs typeface="Times New Roman" panose="02020603050405020304" pitchFamily="18" charset="0"/>
                        </a:rPr>
                        <a:t>Doriešiť</a:t>
                      </a:r>
                      <a:r>
                        <a:rPr lang="sk-SK" sz="1050" baseline="0" dirty="0" smtClean="0">
                          <a:solidFill>
                            <a:schemeClr val="tx1"/>
                          </a:solidFill>
                          <a:effectLst/>
                          <a:latin typeface="+mn-lt"/>
                          <a:ea typeface="Calibri" panose="020F0502020204030204" pitchFamily="34" charset="0"/>
                          <a:cs typeface="Times New Roman" panose="02020603050405020304" pitchFamily="18" charset="0"/>
                        </a:rPr>
                        <a:t> personálne obsadenie vedúceho sekretariátu, tak aby bola dostatočná dôvera </a:t>
                      </a:r>
                    </a:p>
                    <a:p>
                      <a:pPr marL="171450" marR="0" lvl="0" indent="-171450" algn="l" defTabSz="73665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050" baseline="0" dirty="0" smtClean="0">
                          <a:solidFill>
                            <a:schemeClr val="tx1"/>
                          </a:solidFill>
                          <a:effectLst/>
                          <a:latin typeface="+mn-lt"/>
                          <a:ea typeface="Calibri" panose="020F0502020204030204" pitchFamily="34" charset="0"/>
                          <a:cs typeface="Times New Roman" panose="02020603050405020304" pitchFamily="18" charset="0"/>
                        </a:rPr>
                        <a:t>Zrevidovanie náplň práce vedúceho sekretariátu a s tým súvisiacu časovú náročnosť</a:t>
                      </a:r>
                    </a:p>
                    <a:p>
                      <a:pPr marL="171450" marR="0" lvl="0" indent="-171450" algn="l" defTabSz="73665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050" baseline="0" dirty="0" smtClean="0">
                          <a:solidFill>
                            <a:schemeClr val="tx1"/>
                          </a:solidFill>
                          <a:effectLst/>
                          <a:latin typeface="+mn-lt"/>
                          <a:ea typeface="Calibri" panose="020F0502020204030204" pitchFamily="34" charset="0"/>
                          <a:cs typeface="Times New Roman" panose="02020603050405020304" pitchFamily="18" charset="0"/>
                        </a:rPr>
                        <a:t>Odčleniť poradenstvo včelárom od pracovnej náplne Vedúceho sekretariátu – zamerať sa na riadenie práce zamestnancov, organizáciu a nevyhnutnú administratívnu podporu</a:t>
                      </a:r>
                    </a:p>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sk-SK" sz="1050" dirty="0" smtClean="0">
                        <a:solidFill>
                          <a:schemeClr val="tx1"/>
                        </a:solidFill>
                        <a:effectLst/>
                        <a:latin typeface="+mn-lt"/>
                        <a:ea typeface="Calibri" panose="020F0502020204030204" pitchFamily="34" charset="0"/>
                        <a:cs typeface="Times New Roman" panose="02020603050405020304" pitchFamily="18" charset="0"/>
                      </a:endParaRPr>
                    </a:p>
                    <a:p>
                      <a:endParaRPr lang="sk-SK" sz="1050" dirty="0">
                        <a:solidFill>
                          <a:schemeClr val="tx1"/>
                        </a:solidFill>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4058747724"/>
                  </a:ext>
                </a:extLst>
              </a:tr>
              <a:tr h="2781114">
                <a:tc>
                  <a:txBody>
                    <a:bodyPr/>
                    <a:lstStyle/>
                    <a:p>
                      <a:pPr algn="ctr" fontAlgn="base">
                        <a:lnSpc>
                          <a:spcPct val="107000"/>
                        </a:lnSpc>
                        <a:spcAft>
                          <a:spcPts val="0"/>
                        </a:spcAft>
                      </a:pPr>
                      <a:r>
                        <a:rPr lang="sk-SK" sz="1050" dirty="0" smtClean="0">
                          <a:effectLst/>
                          <a:latin typeface="+mn-lt"/>
                          <a:ea typeface="Calibri" panose="020F0502020204030204" pitchFamily="34" charset="0"/>
                          <a:cs typeface="Times New Roman" panose="02020603050405020304" pitchFamily="18" charset="0"/>
                        </a:rPr>
                        <a:t>3.</a:t>
                      </a:r>
                      <a:endParaRPr lang="sk-SK" sz="105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171450" marR="0" lvl="0" indent="-171450" algn="l" defTabSz="7366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k-SK" sz="1050" b="0" kern="1200" baseline="0" dirty="0" smtClean="0">
                          <a:solidFill>
                            <a:schemeClr val="dk1"/>
                          </a:solidFill>
                          <a:effectLst/>
                          <a:latin typeface="+mn-lt"/>
                          <a:ea typeface="+mn-ea"/>
                          <a:cs typeface="+mn-cs"/>
                        </a:rPr>
                        <a:t>Zbytočné zaťaženie zamestnancov vedúce k vykazovaniu väčšieho množstva nadčasových hodín:</a:t>
                      </a:r>
                    </a:p>
                    <a:p>
                      <a:pPr marL="361950" marR="0" lvl="0" indent="-184150" algn="l" defTabSz="736656"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sk-SK" sz="1050" dirty="0" smtClean="0">
                          <a:solidFill>
                            <a:schemeClr val="tx1"/>
                          </a:solidFill>
                          <a:effectLst/>
                          <a:latin typeface="+mn-lt"/>
                          <a:ea typeface="Calibri" panose="020F0502020204030204" pitchFamily="34" charset="0"/>
                          <a:cs typeface="Times New Roman" panose="02020603050405020304" pitchFamily="18" charset="0"/>
                        </a:rPr>
                        <a:t>Kancelária prvého kontaktu – sekretariát</a:t>
                      </a:r>
                      <a:r>
                        <a:rPr lang="sk-SK" sz="1050" baseline="0" dirty="0" smtClean="0">
                          <a:solidFill>
                            <a:schemeClr val="tx1"/>
                          </a:solidFill>
                          <a:effectLst/>
                          <a:latin typeface="+mn-lt"/>
                          <a:ea typeface="Calibri" panose="020F0502020204030204" pitchFamily="34" charset="0"/>
                          <a:cs typeface="Times New Roman" panose="02020603050405020304" pitchFamily="18" charset="0"/>
                        </a:rPr>
                        <a:t> z veľkej miery komunikuje s jednotlivými členmi ohľadom rôznorodých dotazov, nielen na dotácie  (plní funkciu zákazníckeho </a:t>
                      </a:r>
                      <a:r>
                        <a:rPr lang="en-US" sz="1050" baseline="0" noProof="0" dirty="0" smtClean="0">
                          <a:solidFill>
                            <a:schemeClr val="tx1"/>
                          </a:solidFill>
                          <a:effectLst/>
                          <a:latin typeface="+mn-lt"/>
                          <a:ea typeface="Calibri" panose="020F0502020204030204" pitchFamily="34" charset="0"/>
                          <a:cs typeface="Times New Roman" panose="02020603050405020304" pitchFamily="18" charset="0"/>
                        </a:rPr>
                        <a:t>call</a:t>
                      </a:r>
                      <a:r>
                        <a:rPr lang="sk-SK" sz="1050" baseline="0" dirty="0" smtClean="0">
                          <a:solidFill>
                            <a:schemeClr val="tx1"/>
                          </a:solidFill>
                          <a:effectLst/>
                          <a:latin typeface="+mn-lt"/>
                          <a:ea typeface="Calibri" panose="020F0502020204030204" pitchFamily="34" charset="0"/>
                          <a:cs typeface="Times New Roman" panose="02020603050405020304" pitchFamily="18" charset="0"/>
                        </a:rPr>
                        <a:t>-centra</a:t>
                      </a:r>
                      <a:r>
                        <a:rPr lang="sk-SK" sz="1050" baseline="0" dirty="0" smtClean="0">
                          <a:solidFill>
                            <a:schemeClr val="tx1"/>
                          </a:solidFill>
                          <a:effectLst/>
                          <a:latin typeface="+mn-lt"/>
                          <a:ea typeface="Calibri" panose="020F0502020204030204" pitchFamily="34" charset="0"/>
                          <a:cs typeface="Times New Roman" panose="02020603050405020304" pitchFamily="18" charset="0"/>
                        </a:rPr>
                        <a:t>). </a:t>
                      </a:r>
                    </a:p>
                    <a:p>
                      <a:pPr marL="361950" marR="0" lvl="0" indent="-184150" algn="l" defTabSz="736656"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sk-SK" sz="1050" kern="1200" baseline="0" dirty="0" smtClean="0">
                          <a:solidFill>
                            <a:schemeClr val="tx1"/>
                          </a:solidFill>
                          <a:effectLst/>
                          <a:latin typeface="+mn-lt"/>
                        </a:rPr>
                        <a:t>Dochádza často aj k suplovaniu alebo duplikácii úkonov na jednotlivých úrovniach organizácie.</a:t>
                      </a:r>
                      <a:endParaRPr lang="sk-SK" sz="1050" b="0" kern="1200" baseline="0" dirty="0" smtClean="0">
                        <a:solidFill>
                          <a:schemeClr val="tx1"/>
                        </a:solidFill>
                        <a:effectLst/>
                        <a:latin typeface="+mn-lt"/>
                        <a:ea typeface="+mn-ea"/>
                        <a:cs typeface="+mn-cs"/>
                      </a:endParaRPr>
                    </a:p>
                    <a:p>
                      <a:pPr marL="361950" marR="0" lvl="0" indent="-184150" algn="l" defTabSz="736656"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sk-SK" sz="1050" b="0" kern="1200" dirty="0" smtClean="0">
                          <a:solidFill>
                            <a:schemeClr val="dk1"/>
                          </a:solidFill>
                          <a:effectLst/>
                          <a:latin typeface="+mn-lt"/>
                          <a:ea typeface="+mn-ea"/>
                          <a:cs typeface="+mn-cs"/>
                        </a:rPr>
                        <a:t>Asistentky sú zbytočne zaťažené jednoduchými, ale časovo náročnými úlohami ako napr. kopírovanie, skartovanie, vyzdvihovanie a odnášanie pošty</a:t>
                      </a:r>
                    </a:p>
                    <a:p>
                      <a:pPr marL="361950" marR="0" lvl="0" indent="-184150" algn="l" defTabSz="736656" rtl="0" eaLnBrk="1" fontAlgn="auto" latinLnBrk="0" hangingPunct="1">
                        <a:lnSpc>
                          <a:spcPct val="100000"/>
                        </a:lnSpc>
                        <a:spcBef>
                          <a:spcPts val="0"/>
                        </a:spcBef>
                        <a:spcAft>
                          <a:spcPts val="600"/>
                        </a:spcAft>
                        <a:buClrTx/>
                        <a:buSzTx/>
                        <a:buFont typeface="Courier New" panose="02070309020205020404" pitchFamily="49" charset="0"/>
                        <a:buChar char="o"/>
                        <a:tabLst/>
                        <a:defRPr/>
                      </a:pPr>
                      <a:endParaRPr lang="sk-SK" sz="1050" b="0" kern="1200" dirty="0" smtClean="0">
                        <a:solidFill>
                          <a:schemeClr val="dk1"/>
                        </a:solidFill>
                        <a:effectLst/>
                        <a:latin typeface="+mn-lt"/>
                        <a:ea typeface="+mn-ea"/>
                        <a:cs typeface="+mn-cs"/>
                      </a:endParaRPr>
                    </a:p>
                  </a:txBody>
                  <a:tcPr marL="13978" marR="13978" marT="1941" marB="0"/>
                </a:tc>
                <a:tc>
                  <a:txBody>
                    <a:bodyPr/>
                    <a:lstStyle/>
                    <a:p>
                      <a:pPr marL="171450" marR="0" lvl="0" indent="-171450" algn="l" defTabSz="73665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050" b="0" kern="1200" dirty="0" smtClean="0">
                          <a:solidFill>
                            <a:schemeClr val="tx1"/>
                          </a:solidFill>
                          <a:effectLst/>
                          <a:latin typeface="+mn-lt"/>
                          <a:ea typeface="Calibri" panose="020F0502020204030204" pitchFamily="34" charset="0"/>
                          <a:cs typeface="Times New Roman" panose="02020603050405020304" pitchFamily="18" charset="0"/>
                        </a:rPr>
                        <a:t>Podporiť jednotlivých členov/komunikovať členom,  aby sa v prvom rade obracali na základné a regionálne organizácie a regionálnych poradcov, podľa hierarchie</a:t>
                      </a:r>
                    </a:p>
                    <a:p>
                      <a:pPr marL="171450" marR="0" lvl="0" indent="-171450" algn="l" defTabSz="73665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050" b="0" i="0" kern="1200" dirty="0" smtClean="0">
                          <a:solidFill>
                            <a:schemeClr val="tx1"/>
                          </a:solidFill>
                          <a:effectLst/>
                          <a:latin typeface="+mn-lt"/>
                          <a:ea typeface="+mn-ea"/>
                          <a:cs typeface="+mn-cs"/>
                        </a:rPr>
                        <a:t>V</a:t>
                      </a:r>
                      <a:r>
                        <a:rPr lang="sk-SK" sz="1050" b="0" i="0" kern="1200" baseline="0" dirty="0" smtClean="0">
                          <a:solidFill>
                            <a:schemeClr val="tx1"/>
                          </a:solidFill>
                          <a:effectLst/>
                          <a:latin typeface="+mn-lt"/>
                          <a:ea typeface="+mn-ea"/>
                          <a:cs typeface="+mn-cs"/>
                        </a:rPr>
                        <a:t> prospech zlepšenia produktivity práce zvážiť zavedenie s</a:t>
                      </a:r>
                      <a:r>
                        <a:rPr lang="pl-PL" sz="1050" b="0" i="0" kern="1200" dirty="0" smtClean="0">
                          <a:solidFill>
                            <a:schemeClr val="tx1"/>
                          </a:solidFill>
                          <a:effectLst/>
                          <a:latin typeface="+mn-lt"/>
                          <a:ea typeface="+mn-ea"/>
                          <a:cs typeface="+mn-cs"/>
                        </a:rPr>
                        <a:t>tránkových hodí</a:t>
                      </a:r>
                      <a:r>
                        <a:rPr lang="pl-PL" sz="1050" b="0" i="0" kern="1200" baseline="0" dirty="0" smtClean="0">
                          <a:solidFill>
                            <a:schemeClr val="tx1"/>
                          </a:solidFill>
                          <a:effectLst/>
                          <a:latin typeface="+mn-lt"/>
                          <a:ea typeface="+mn-ea"/>
                          <a:cs typeface="+mn-cs"/>
                        </a:rPr>
                        <a:t>n na odpovedanie telefonických otázok členov, vrátane tých ohľadom dotáciií</a:t>
                      </a:r>
                    </a:p>
                    <a:p>
                      <a:pPr marL="171450" marR="0" lvl="0" indent="-171450" algn="l" defTabSz="73665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050" b="0" kern="1200" dirty="0" smtClean="0">
                          <a:solidFill>
                            <a:schemeClr val="tx1"/>
                          </a:solidFill>
                          <a:effectLst/>
                          <a:latin typeface="+mn-lt"/>
                          <a:ea typeface="Calibri" panose="020F0502020204030204" pitchFamily="34" charset="0"/>
                          <a:cs typeface="Times New Roman" panose="02020603050405020304" pitchFamily="18" charset="0"/>
                        </a:rPr>
                        <a:t>Je potrebné preskúmať, ktoré regionálne organizácie zabezpečujú plný rozsah informovanosti svojich členov a kde to nie je dostatočné a urobiť nápravu tak, aby základné informácie a servis nemusel poskytovať sekretariát</a:t>
                      </a:r>
                    </a:p>
                    <a:p>
                      <a:pPr marL="171450" marR="0" lvl="0" indent="-171450" algn="l" defTabSz="73665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050" b="0" kern="1200" dirty="0" smtClean="0">
                          <a:solidFill>
                            <a:schemeClr val="tx1"/>
                          </a:solidFill>
                          <a:effectLst/>
                          <a:latin typeface="+mn-lt"/>
                          <a:ea typeface="Calibri" panose="020F0502020204030204" pitchFamily="34" charset="0"/>
                          <a:cs typeface="Times New Roman" panose="02020603050405020304" pitchFamily="18" charset="0"/>
                        </a:rPr>
                        <a:t>Potreba zrevidovať administratívne úkony: </a:t>
                      </a:r>
                    </a:p>
                    <a:p>
                      <a:pPr marL="361950" marR="0" lvl="0" indent="-180975" algn="l" defTabSz="736656"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k-SK" sz="1050" b="0" kern="1200" dirty="0" smtClean="0">
                          <a:solidFill>
                            <a:schemeClr val="tx1"/>
                          </a:solidFill>
                          <a:effectLst/>
                          <a:latin typeface="+mn-lt"/>
                          <a:ea typeface="+mn-ea"/>
                          <a:cs typeface="+mn-cs"/>
                        </a:rPr>
                        <a:t>formuláre </a:t>
                      </a:r>
                      <a:r>
                        <a:rPr lang="sk-SK" sz="1050" b="0" kern="1200" dirty="0" smtClean="0">
                          <a:solidFill>
                            <a:schemeClr val="dk1"/>
                          </a:solidFill>
                          <a:effectLst/>
                          <a:latin typeface="+mn-lt"/>
                          <a:ea typeface="+mn-ea"/>
                          <a:cs typeface="+mn-cs"/>
                        </a:rPr>
                        <a:t>a administratívne činnosti priamo nesúvisiace s dotáciami</a:t>
                      </a:r>
                    </a:p>
                    <a:p>
                      <a:pPr marL="361950" marR="0" lvl="0" indent="-180975" algn="l" defTabSz="736656"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k-SK" sz="1050" b="0" kern="1200" dirty="0" smtClean="0">
                          <a:solidFill>
                            <a:schemeClr val="dk1"/>
                          </a:solidFill>
                          <a:effectLst/>
                          <a:latin typeface="+mn-lt"/>
                          <a:ea typeface="+mn-ea"/>
                          <a:cs typeface="+mn-cs"/>
                        </a:rPr>
                        <a:t>spracovanie administratívy za jednotlivých členov (cestovné príkazy, kontrola pracovných výkazov a pod.)</a:t>
                      </a:r>
                    </a:p>
                    <a:p>
                      <a:pPr marL="180975" lvl="0" indent="-180975">
                        <a:lnSpc>
                          <a:spcPct val="107000"/>
                        </a:lnSpc>
                        <a:spcAft>
                          <a:spcPts val="0"/>
                        </a:spcAft>
                        <a:buFont typeface="Arial" panose="020B0604020202020204" pitchFamily="34" charset="0"/>
                        <a:buChar char="•"/>
                      </a:pPr>
                      <a:r>
                        <a:rPr lang="sk-SK" sz="1050" b="0" kern="1200" dirty="0" smtClean="0">
                          <a:solidFill>
                            <a:schemeClr val="tx1"/>
                          </a:solidFill>
                          <a:effectLst/>
                          <a:latin typeface="+mn-lt"/>
                          <a:ea typeface="Calibri" panose="020F0502020204030204" pitchFamily="34" charset="0"/>
                          <a:cs typeface="Times New Roman" panose="02020603050405020304" pitchFamily="18" charset="0"/>
                        </a:rPr>
                        <a:t>Odporúčame používať Konto pracovného času (potrebná písomná dohoda zamestnávateľ/zamestnanec)</a:t>
                      </a:r>
                    </a:p>
                    <a:p>
                      <a:pPr marL="180975" lvl="0" indent="-180975">
                        <a:lnSpc>
                          <a:spcPct val="107000"/>
                        </a:lnSpc>
                        <a:spcAft>
                          <a:spcPts val="0"/>
                        </a:spcAft>
                        <a:buFont typeface="Arial" panose="020B0604020202020204" pitchFamily="34" charset="0"/>
                        <a:buChar char="•"/>
                      </a:pPr>
                      <a:r>
                        <a:rPr lang="sk-SK" sz="1050" b="0" kern="1200" dirty="0" smtClean="0">
                          <a:solidFill>
                            <a:schemeClr val="tx1"/>
                          </a:solidFill>
                          <a:effectLst/>
                          <a:latin typeface="+mn-lt"/>
                          <a:ea typeface="Calibri" panose="020F0502020204030204" pitchFamily="34" charset="0"/>
                          <a:cs typeface="Times New Roman" panose="02020603050405020304" pitchFamily="18" charset="0"/>
                        </a:rPr>
                        <a:t>Preplácanie nadčasov: používať len vo výnimočných,</a:t>
                      </a:r>
                      <a:r>
                        <a:rPr lang="sk-SK" sz="1050" b="0" kern="1200" baseline="0" dirty="0" smtClean="0">
                          <a:solidFill>
                            <a:schemeClr val="tx1"/>
                          </a:solidFill>
                          <a:effectLst/>
                          <a:latin typeface="+mn-lt"/>
                          <a:ea typeface="Calibri" panose="020F0502020204030204" pitchFamily="34" charset="0"/>
                          <a:cs typeface="Times New Roman" panose="02020603050405020304" pitchFamily="18" charset="0"/>
                        </a:rPr>
                        <a:t> vopred schválených prípadoch</a:t>
                      </a:r>
                    </a:p>
                    <a:p>
                      <a:pPr marL="180975" lvl="0" indent="-180975">
                        <a:lnSpc>
                          <a:spcPct val="107000"/>
                        </a:lnSpc>
                        <a:spcAft>
                          <a:spcPts val="0"/>
                        </a:spcAft>
                        <a:buFont typeface="Arial" panose="020B0604020202020204" pitchFamily="34" charset="0"/>
                        <a:buChar char="•"/>
                      </a:pPr>
                      <a:r>
                        <a:rPr lang="sk-SK" sz="1050" b="0" kern="1200" baseline="0" dirty="0" smtClean="0">
                          <a:solidFill>
                            <a:schemeClr val="tx1"/>
                          </a:solidFill>
                          <a:effectLst/>
                          <a:latin typeface="+mn-lt"/>
                          <a:ea typeface="Calibri" panose="020F0502020204030204" pitchFamily="34" charset="0"/>
                          <a:cs typeface="Times New Roman" panose="02020603050405020304" pitchFamily="18" charset="0"/>
                        </a:rPr>
                        <a:t>V prípade nadmerného pracovného zaťaženia súčasných zamestnancov zvážiť doplnenie kapacity formou Dohody o brigádnickej práci študentov (VŠ)- čo je finančne nenáročné riešenie a poskytuje istú dávku flexibility</a:t>
                      </a:r>
                      <a:endParaRPr lang="sk-SK" sz="1050" b="0" kern="1200" dirty="0" smtClean="0">
                        <a:solidFill>
                          <a:schemeClr val="tx1"/>
                        </a:solidFill>
                        <a:effectLst/>
                        <a:latin typeface="+mn-lt"/>
                        <a:ea typeface="Calibri" panose="020F0502020204030204" pitchFamily="34" charset="0"/>
                        <a:cs typeface="Times New Roman" panose="02020603050405020304" pitchFamily="18" charset="0"/>
                      </a:endParaRPr>
                    </a:p>
                  </a:txBody>
                  <a:tcPr marL="13978" marR="13978" marT="1941" marB="0"/>
                </a:tc>
                <a:extLst>
                  <a:ext uri="{0D108BD9-81ED-4DB2-BD59-A6C34878D82A}">
                    <a16:rowId xmlns:a16="http://schemas.microsoft.com/office/drawing/2014/main" val="1201132922"/>
                  </a:ext>
                </a:extLst>
              </a:tr>
            </a:tbl>
          </a:graphicData>
        </a:graphic>
      </p:graphicFrame>
      <p:sp>
        <p:nvSpPr>
          <p:cNvPr id="55" name="Title 4">
            <a:extLst>
              <a:ext uri="{FF2B5EF4-FFF2-40B4-BE49-F238E27FC236}">
                <a16:creationId xmlns:a16="http://schemas.microsoft.com/office/drawing/2014/main" id="{854E20F1-453B-444B-8211-30204900B47F}"/>
              </a:ext>
            </a:extLst>
          </p:cNvPr>
          <p:cNvSpPr>
            <a:spLocks noGrp="1"/>
          </p:cNvSpPr>
          <p:nvPr>
            <p:ph type="title"/>
          </p:nvPr>
        </p:nvSpPr>
        <p:spPr>
          <a:xfrm>
            <a:off x="701336" y="226666"/>
            <a:ext cx="9361487" cy="404663"/>
          </a:xfrm>
        </p:spPr>
        <p:txBody>
          <a:bodyPr/>
          <a:lstStyle/>
          <a:p>
            <a:r>
              <a:rPr lang="sk-SK" sz="1800" dirty="0"/>
              <a:t>Popis súčasného stavu, identifikácia nedostatkov a návrh odporúčaní</a:t>
            </a:r>
          </a:p>
        </p:txBody>
      </p:sp>
    </p:spTree>
    <p:extLst>
      <p:ext uri="{BB962C8B-B14F-4D97-AF65-F5344CB8AC3E}">
        <p14:creationId xmlns:p14="http://schemas.microsoft.com/office/powerpoint/2010/main" val="35429107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UBAQEBAQEBAQEBAQEBAQIAAAAAAAAAAwAAAAMAAAAA/////wQAGwwAAAAAAAAAAAAAIAD///////////////8AAAD///////////////8DAAAAAgD///////8DAAAAAgD///////8DAAAAAwD///////8DAAAAAwD///////////////////////////////////////////////////////////////////////////////////////////////////////////////////////////////////////////////////////////////////////////////////////////////////////////////////////////////////////////////////////////////////////////////////////////////////////////////////////////////////////////////////////////////////////////////////////////////////////////////////////////////////////////////////////////////8BACAA////////////////AAAO////////AwAAAAMA////////////////////////////////////////////////////////////////////////////////////////////////////////////////////////////////////////////////////////////////////////////////////////////////////////////////////////////////////////////////////////////////////////////////////////////////////////////////////////////////////////////////////////////////////////////////////////////////////////////////////////////////////////////////////////////////////////////////////////////////////////////////////////AgACAP///////wQAAAACABAACw5SdWqeLsBIjOEF6lwOFjYFAAAAAAADAAAAAAADAAAAAwADAAAAAAADAAAAAwADAAQA////////BAAAAAMAEAALnv4B1VpePEWlOrF/T4isnAUAAAABAAMAAAACAAMAAAABAAMAAAACAP///////wMAAAAAAP///////wMAAAAA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PALAAAAAAAAAAAAACAB////////////////AAAA////////////////BAAAAAMA////////BAAAAAMA////////BAAAAAIA////////BAAAAAIA////////BAAAAAIA////////////////////////////////////////////////////////////////////////////////////////////////////////////////////////////////////////////////////////////////////////////////////////////////////////////////////////////////////////////////////////////////////////////////////////////////////////////////////////////////////////////////////////////////////////////////////////////////////////////////////////////////////////////////AQAgAf///////////////wAADv///////wQAAAACAP///////////////////////////////////////////////////////////////////////////////////////////////////////////////////////////////////////////////////////////////////////////////////////////////////////////////////////////////////////////////////////////////////////////////////////////////////////////////////////////////////////////////////////////////////////////////////////////////////////////////////////////////////////////////////////////////////////////////////////////////////////////////////////wIABQEDAAAAAgD///////8aAAZMaW5rZWRTaGFwZXNEYXRhUHJvcGVydHlfMAUAAAAAAAQAAAADAAQAAAABAAQAAAADAP///////wQAAAAAAP///////wQAAAAAAP///////wQAAAAAAP///////wMAAgEDAAAAAwD///////8lAAZMaW5rZWRTaGFwZVByZXNlbnRhdGlvblNldHRpbmdzRGF0YV8wBQAAAAEABAAAAAAABAAAAAI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A5SdWqeLsBIjOEF6lwOFjYDRGF0YQAbAAAABExpbmtlZFNoYXBlRGF0YQAFAAAAAAACTmFtZQAZAAAATGlua2VkU2hhcGVzRGF0YVByb3BlcnR5ABBWZXJzaW9uAAAAAAAJTGFzdFdyaXRlANH6seeEAQAAAAEA/////8YAxgAAAAVfaWQAEAAAAASe/gHVWl48RaU6sX9PiKycA0RhdGEAUwAAAAhQcmVzZW50YXRpb25TY2FubmVkRm9yTGlua2VkU2hhcGVzAAECTnVtYmVyRm9ybWF0U2VwYXJhdG9yTW9kZQAKAAAAQXV0b21hdGljAAACTmFtZQAkAAAATGlua2VkU2hhcGVQcmVzZW50YXRpb25TZXR0aW5nc0RhdGEAEFZlcnNpb24AAAAAAAlMYXN0V3JpdGUAlfux54Q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059313120501607"/>
  <p:tag name="EMPOWERCHARTSPROPERTIES_B_LENGTH" val="24576"/>
</p:tagLst>
</file>

<file path=ppt/tags/tag10.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11.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12.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13.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14.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15.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16.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17.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18.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19.xml><?xml version="1.0" encoding="utf-8"?>
<p:tagLst xmlns:a="http://schemas.openxmlformats.org/drawingml/2006/main" xmlns:r="http://schemas.openxmlformats.org/officeDocument/2006/relationships" xmlns:p="http://schemas.openxmlformats.org/presentationml/2006/main">
  <p:tag name="MIO_HDS" val="True"/>
  <p:tag name="MIO_SKIPVERSION" val="01.01.0001 00:00:00"/>
  <p:tag name="MIO_UPDATE" val="True"/>
  <p:tag name="MIO_FALLBACK_LAYOUT" val="10"/>
  <p:tag name="MIO_SHOW_DATE" val="False"/>
  <p:tag name="MIO_SHOW_FOOTER" val="True"/>
  <p:tag name="MIO_SHOW_PAGENUMBER" val="True"/>
  <p:tag name="MIO_AVOID_BLANK_LAYOUT" val="True"/>
  <p:tag name="MIO_CD_LAYOUT_VALID_AREA" val="False"/>
  <p:tag name="MIO_MATCH_COLOR_SCHEME" val="False"/>
  <p:tag name="MIO_DBID" val="B8D51924-5F73-4C32-81A5-4ABBFA34CF79"/>
  <p:tag name="MIO_NUMBER_OF_VALID_LAYOUTS" val="71"/>
  <p:tag name="MIO_EMBED_FONT" val="False"/>
  <p:tag name="MIO_EKGUID" val="487ab55b-1710-4382-8f13-4c4198ef13de"/>
  <p:tag name="MIO_VERSION" val="20.04.2023 09:58:09"/>
  <p:tag name="MIO_OBJECTNAME" val="Global Proposal Template 2023 - Arial"/>
  <p:tag name="MIO_LASTDOWNLOADED" val="24.04.2023 10:26:17.660"/>
  <p:tag name="MIO_CDID" val="637e7177-7e89-4e63-ac68-cb3ad981297a"/>
</p:tagLst>
</file>

<file path=ppt/tags/tag2.xml><?xml version="1.0" encoding="utf-8"?>
<p:tagLst xmlns:a="http://schemas.openxmlformats.org/drawingml/2006/main" xmlns:r="http://schemas.openxmlformats.org/officeDocument/2006/relationships" xmlns:p="http://schemas.openxmlformats.org/presentationml/2006/main">
  <p:tag name="MIO_HDS" val="True"/>
  <p:tag name="MIO_SKIPVERSION" val="01.01.0001 00:00:00"/>
  <p:tag name="MIO_UPDATE" val="True"/>
  <p:tag name="MIO_FALLBACK_LAYOUT" val="10"/>
  <p:tag name="MIO_SHOW_DATE" val="False"/>
  <p:tag name="MIO_SHOW_FOOTER" val="True"/>
  <p:tag name="MIO_SHOW_PAGENUMBER" val="True"/>
  <p:tag name="MIO_AVOID_BLANK_LAYOUT" val="True"/>
  <p:tag name="MIO_CD_LAYOUT_VALID_AREA" val="False"/>
  <p:tag name="MIO_EMBED_FONT" val="False"/>
  <p:tag name="MIO_MATCH_COLOR_SCHEME" val="False"/>
  <p:tag name="MIO_NUMBER_OF_VALID_LAYOUTS" val="42"/>
  <p:tag name="MIO_EKGUID" val="f9de6dbd-0819-4778-8b38-c9b16a8465d7"/>
  <p:tag name="MIO_DBID" val="B8D51924-5F73-4C32-81A5-4ABBFA34CF79"/>
  <p:tag name="MIO_OBJECTNAME" val="Global Presentation Template 2023 - Arial"/>
  <p:tag name="MIO_VERSION" val="15.03.2023 11:12:56"/>
  <p:tag name="MIO_LASTDOWNLOADED" val="24.04.2023 10:14:58.624"/>
  <p:tag name="MIO_CDID" val="637e7177-7e89-4e63-ac68-cb3ad981297a"/>
</p:tagLst>
</file>

<file path=ppt/tags/tag20.xml><?xml version="1.0" encoding="utf-8"?>
<p:tagLst xmlns:a="http://schemas.openxmlformats.org/drawingml/2006/main" xmlns:r="http://schemas.openxmlformats.org/officeDocument/2006/relationships" xmlns:p="http://schemas.openxmlformats.org/presentationml/2006/main">
  <p:tag name="MIO_USER_INPUT_REQUIRED" val="Draft stamp;"/>
  <p:tag name="MIO_USER_INPUT_OPTIONAL" val=" "/>
  <p:tag name="MIO_USER_INPUT_FIXED" val=" "/>
</p:tagLst>
</file>

<file path=ppt/tags/tag21.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22.xml><?xml version="1.0" encoding="utf-8"?>
<p:tagLst xmlns:a="http://schemas.openxmlformats.org/drawingml/2006/main" xmlns:r="http://schemas.openxmlformats.org/officeDocument/2006/relationships" xmlns:p="http://schemas.openxmlformats.org/presentationml/2006/main">
  <p:tag name="MIO_USER_INPUT_REQUIRED" val="Draft stamp;"/>
  <p:tag name="MIO_USER_INPUT_OPTIONAL" val=" "/>
  <p:tag name="MIO_USER_INPUT_FIXED" val=" "/>
</p:tagLst>
</file>

<file path=ppt/tags/tag23.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24.xml><?xml version="1.0" encoding="utf-8"?>
<p:tagLst xmlns:a="http://schemas.openxmlformats.org/drawingml/2006/main" xmlns:r="http://schemas.openxmlformats.org/officeDocument/2006/relationships" xmlns:p="http://schemas.openxmlformats.org/presentationml/2006/main">
  <p:tag name="MIO_USER_INPUT_REQUIRED" val="Draft stamp;"/>
  <p:tag name="MIO_USER_INPUT_OPTIONAL" val=" "/>
  <p:tag name="MIO_USER_INPUT_FIXED" val=" "/>
</p:tagLst>
</file>

<file path=ppt/tags/tag25.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26.xml><?xml version="1.0" encoding="utf-8"?>
<p:tagLst xmlns:a="http://schemas.openxmlformats.org/drawingml/2006/main" xmlns:r="http://schemas.openxmlformats.org/officeDocument/2006/relationships" xmlns:p="http://schemas.openxmlformats.org/presentationml/2006/main">
  <p:tag name="MIO_USER_INPUT_REQUIRED" val="Draft stamp;"/>
  <p:tag name="MIO_USER_INPUT_OPTIONAL" val=" "/>
  <p:tag name="MIO_USER_INPUT_FIXED" val=" "/>
</p:tagLst>
</file>

<file path=ppt/tags/tag27.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28.xml><?xml version="1.0" encoding="utf-8"?>
<p:tagLst xmlns:a="http://schemas.openxmlformats.org/drawingml/2006/main" xmlns:r="http://schemas.openxmlformats.org/officeDocument/2006/relationships" xmlns:p="http://schemas.openxmlformats.org/presentationml/2006/main">
  <p:tag name="MIO_USER_INPUT_REQUIRED" val="Draft stamp;"/>
  <p:tag name="MIO_USER_INPUT_OPTIONAL" val=" "/>
  <p:tag name="MIO_USER_INPUT_FIXED" val=" "/>
</p:tagLst>
</file>

<file path=ppt/tags/tag29.xml><?xml version="1.0" encoding="utf-8"?>
<p:tagLst xmlns:a="http://schemas.openxmlformats.org/drawingml/2006/main" xmlns:r="http://schemas.openxmlformats.org/officeDocument/2006/relationships" xmlns:p="http://schemas.openxmlformats.org/presentationml/2006/main">
  <p:tag name="MIO_USER_INPUT_REQUIRED" val="Draft stamp;"/>
  <p:tag name="MIO_USER_INPUT_OPTIONAL" val=" "/>
  <p:tag name="MIO_USER_INPUT_FIXED" val=" "/>
</p:tagLst>
</file>

<file path=ppt/tags/tag3.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30.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31.xml><?xml version="1.0" encoding="utf-8"?>
<p:tagLst xmlns:a="http://schemas.openxmlformats.org/drawingml/2006/main" xmlns:r="http://schemas.openxmlformats.org/officeDocument/2006/relationships" xmlns:p="http://schemas.openxmlformats.org/presentationml/2006/main">
  <p:tag name="MIO_LOGOPLACEHOLDER" val="true"/>
</p:tagLst>
</file>

<file path=ppt/tags/tag4.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5.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6.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7.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8.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9.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heme/theme1.xml><?xml version="1.0" encoding="utf-8"?>
<a:theme xmlns:a="http://schemas.openxmlformats.org/drawingml/2006/main" name="Grant Thornton 16x9">
  <a:themeElements>
    <a:clrScheme name="GT Empower">
      <a:dk1>
        <a:sysClr val="windowText" lastClr="000000"/>
      </a:dk1>
      <a:lt1>
        <a:sysClr val="window" lastClr="FFFFFF"/>
      </a:lt1>
      <a:dk2>
        <a:srgbClr val="CCC4BD"/>
      </a:dk2>
      <a:lt2>
        <a:srgbClr val="F2F0EE"/>
      </a:lt2>
      <a:accent1>
        <a:srgbClr val="4F2D7F"/>
      </a:accent1>
      <a:accent2>
        <a:srgbClr val="4FA4B3"/>
      </a:accent2>
      <a:accent3>
        <a:srgbClr val="FF5149"/>
      </a:accent3>
      <a:accent4>
        <a:srgbClr val="FFC23D"/>
      </a:accent4>
      <a:accent5>
        <a:srgbClr val="A06DFF"/>
      </a:accent5>
      <a:accent6>
        <a:srgbClr val="2B144C"/>
      </a:accent6>
      <a:hlink>
        <a:srgbClr val="2B144C"/>
      </a:hlink>
      <a:folHlink>
        <a:srgbClr val="2B14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l">
          <a:defRPr sz="240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2400" dirty="0"/>
        </a:defPPr>
      </a:lstStyle>
    </a:txDef>
  </a:objectDefaults>
  <a:extraClrSchemeLst/>
  <a:custClrLst>
    <a:custClr name="Core Purple 80%">
      <a:srgbClr val="725799"/>
    </a:custClr>
    <a:custClr name="Core Purple 80%">
      <a:srgbClr val="9581B2"/>
    </a:custClr>
    <a:custClr name="Core Purple 40%">
      <a:srgbClr val="B9ABCC"/>
    </a:custClr>
    <a:custClr name="Core Purple 20%">
      <a:srgbClr val="DCD5E5"/>
    </a:custClr>
    <a:custClr name="Bright Purple 80%">
      <a:srgbClr val="B38AFF"/>
    </a:custClr>
    <a:custClr name="Bright Purple 60%">
      <a:srgbClr val="C6A7FF"/>
    </a:custClr>
    <a:custClr name="Bright Purple 40%">
      <a:srgbClr val="D9C5FF"/>
    </a:custClr>
    <a:custClr name="Bright Purple 20%">
      <a:srgbClr val="ECE2FF"/>
    </a:custClr>
    <a:custClr>
      <a:srgbClr val="FFFFFF"/>
    </a:custClr>
    <a:custClr>
      <a:srgbClr val="FFFFFF"/>
    </a:custClr>
    <a:custClr name="Dark Purple 80%">
      <a:srgbClr val="554370"/>
    </a:custClr>
    <a:custClr name="Dark Purple 60%">
      <a:srgbClr val="807294"/>
    </a:custClr>
    <a:custClr name="Dark Purple 40%">
      <a:srgbClr val="AAA1B7"/>
    </a:custClr>
    <a:custClr name="Dark Purple 20%">
      <a:srgbClr val="D5D0DB"/>
    </a:custClr>
    <a:custClr name="Teal 80%">
      <a:srgbClr val="33B6C2"/>
    </a:custClr>
    <a:custClr name="Teal 60%">
      <a:srgbClr val="66C8D1"/>
    </a:custClr>
    <a:custClr name="Teal 40%">
      <a:srgbClr val="99DBE1"/>
    </a:custClr>
    <a:custClr name="Teal 20%">
      <a:srgbClr val="CCEDF0"/>
    </a:custClr>
    <a:custClr>
      <a:srgbClr val="FFFFFF"/>
    </a:custClr>
    <a:custClr>
      <a:srgbClr val="FFFFFF"/>
    </a:custClr>
    <a:custClr name="Coral 80%">
      <a:srgbClr val="FF746D"/>
    </a:custClr>
    <a:custClr name="Coral 60%">
      <a:srgbClr val="FF9792"/>
    </a:custClr>
    <a:custClr name="Coral 40%">
      <a:srgbClr val="FFB9B6"/>
    </a:custClr>
    <a:custClr name="Coral 20%">
      <a:srgbClr val="FFDCDB"/>
    </a:custClr>
    <a:custClr name="Yellow 80%">
      <a:srgbClr val="FFCE64"/>
    </a:custClr>
    <a:custClr name="Yellow 60%">
      <a:srgbClr val="FFDA8B"/>
    </a:custClr>
    <a:custClr name="Yellow 40%">
      <a:srgbClr val="FFE7B1"/>
    </a:custClr>
    <a:custClr name="Yellow 20%">
      <a:srgbClr val="FFF3D8"/>
    </a:custClr>
    <a:custClr>
      <a:srgbClr val="FFFFFF"/>
    </a:custClr>
    <a:custClr>
      <a:srgbClr val="FFFFFF"/>
    </a:custClr>
    <a:custClr name="Dark Grey">
      <a:srgbClr val="CCC4BD"/>
    </a:custClr>
    <a:custClr name="Mid Grey">
      <a:srgbClr val="E0DCD7"/>
    </a:custClr>
    <a:custClr name="Light Grey">
      <a:srgbClr val="F2F0EE"/>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lobal Presentation Template 2023.potx" id="{46A6EE25-CAED-40EC-8DD0-8E1ADD60ADDE}" vid="{C15FD039-2254-4187-BF32-D40153CD955B}"/>
    </a:ext>
  </a:extLst>
</a:theme>
</file>

<file path=ppt/theme/theme2.xml><?xml version="1.0" encoding="utf-8"?>
<a:theme xmlns:a="http://schemas.openxmlformats.org/drawingml/2006/main" name="1_Grant Thornton 16x9">
  <a:themeElements>
    <a:clrScheme name="GT Empower">
      <a:dk1>
        <a:sysClr val="windowText" lastClr="000000"/>
      </a:dk1>
      <a:lt1>
        <a:sysClr val="window" lastClr="FFFFFF"/>
      </a:lt1>
      <a:dk2>
        <a:srgbClr val="CCC4BD"/>
      </a:dk2>
      <a:lt2>
        <a:srgbClr val="F2F0EE"/>
      </a:lt2>
      <a:accent1>
        <a:srgbClr val="4F2D7F"/>
      </a:accent1>
      <a:accent2>
        <a:srgbClr val="4FA4B3"/>
      </a:accent2>
      <a:accent3>
        <a:srgbClr val="FF5149"/>
      </a:accent3>
      <a:accent4>
        <a:srgbClr val="FFC23D"/>
      </a:accent4>
      <a:accent5>
        <a:srgbClr val="A06DFF"/>
      </a:accent5>
      <a:accent6>
        <a:srgbClr val="2B144C"/>
      </a:accent6>
      <a:hlink>
        <a:srgbClr val="2B144C"/>
      </a:hlink>
      <a:folHlink>
        <a:srgbClr val="2B14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l">
          <a:defRPr sz="240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2400" dirty="0"/>
        </a:defPPr>
      </a:lstStyle>
    </a:txDef>
  </a:objectDefaults>
  <a:extraClrSchemeLst/>
  <a:custClrLst>
    <a:custClr name="Core Purple 80%">
      <a:srgbClr val="725799"/>
    </a:custClr>
    <a:custClr name="Core Purple 80%">
      <a:srgbClr val="9581B2"/>
    </a:custClr>
    <a:custClr name="Core Purple 40%">
      <a:srgbClr val="B9ABCC"/>
    </a:custClr>
    <a:custClr name="Core Purple 20%">
      <a:srgbClr val="DCD5E5"/>
    </a:custClr>
    <a:custClr name="Bright Purple 80%">
      <a:srgbClr val="B38AFF"/>
    </a:custClr>
    <a:custClr name="Bright Purple 60%">
      <a:srgbClr val="C6A7FF"/>
    </a:custClr>
    <a:custClr name="Bright Purple 40%">
      <a:srgbClr val="D9C5FF"/>
    </a:custClr>
    <a:custClr name="Bright Purple 20%">
      <a:srgbClr val="ECE2FF"/>
    </a:custClr>
    <a:custClr>
      <a:srgbClr val="FFFFFF"/>
    </a:custClr>
    <a:custClr>
      <a:srgbClr val="FFFFFF"/>
    </a:custClr>
    <a:custClr name="Dark Purple 80%">
      <a:srgbClr val="554370"/>
    </a:custClr>
    <a:custClr name="Dark Purple 60%">
      <a:srgbClr val="807294"/>
    </a:custClr>
    <a:custClr name="Dark Purple 40%">
      <a:srgbClr val="AAA1B7"/>
    </a:custClr>
    <a:custClr name="Dark Purple 20%">
      <a:srgbClr val="D5D0DB"/>
    </a:custClr>
    <a:custClr name="Teal 80%">
      <a:srgbClr val="33B6C2"/>
    </a:custClr>
    <a:custClr name="Teal 60%">
      <a:srgbClr val="66C8D1"/>
    </a:custClr>
    <a:custClr name="Teal 40%">
      <a:srgbClr val="99DBE1"/>
    </a:custClr>
    <a:custClr name="Teal 20%">
      <a:srgbClr val="CCEDF0"/>
    </a:custClr>
    <a:custClr>
      <a:srgbClr val="FFFFFF"/>
    </a:custClr>
    <a:custClr>
      <a:srgbClr val="FFFFFF"/>
    </a:custClr>
    <a:custClr name="Coral 80%">
      <a:srgbClr val="FF746D"/>
    </a:custClr>
    <a:custClr name="Coral 60%">
      <a:srgbClr val="FF9792"/>
    </a:custClr>
    <a:custClr name="Coral 40%">
      <a:srgbClr val="FFB9B6"/>
    </a:custClr>
    <a:custClr name="Coral 20%">
      <a:srgbClr val="FFDCDB"/>
    </a:custClr>
    <a:custClr name="Yellow 80%">
      <a:srgbClr val="FFCE64"/>
    </a:custClr>
    <a:custClr name="Yellow 60%">
      <a:srgbClr val="FFDA8B"/>
    </a:custClr>
    <a:custClr name="Yellow 40%">
      <a:srgbClr val="FFE7B1"/>
    </a:custClr>
    <a:custClr name="Yellow 20%">
      <a:srgbClr val="FFF3D8"/>
    </a:custClr>
    <a:custClr>
      <a:srgbClr val="FFFFFF"/>
    </a:custClr>
    <a:custClr>
      <a:srgbClr val="FFFFFF"/>
    </a:custClr>
    <a:custClr name="Dark Grey">
      <a:srgbClr val="CCC4BD"/>
    </a:custClr>
    <a:custClr name="Mid Grey">
      <a:srgbClr val="E0DCD7"/>
    </a:custClr>
    <a:custClr name="Light Grey">
      <a:srgbClr val="F2F0EE"/>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T Walsheim proposal template.potm" id="{587B6E86-FBEF-482D-AD8F-B508CB173540}" vid="{8BC12646-EE7B-462D-88F1-5EEA31770F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s xmlns="c6becf70-71cf-49a0-8c2e-5edbeba6f2e3" xsi:nil="true"/>
    <_ip_UnifiedCompliancePolicyUIAction xmlns="http://schemas.microsoft.com/sharepoint/v3" xsi:nil="true"/>
    <MigrationWizIdDocumentLibraryPermissions xmlns="c6becf70-71cf-49a0-8c2e-5edbeba6f2e3" xsi:nil="true"/>
    <MigrationWizIdSecurityGroups xmlns="c6becf70-71cf-49a0-8c2e-5edbeba6f2e3" xsi:nil="true"/>
    <lcf76f155ced4ddcb4097134ff3c332f xmlns="c6becf70-71cf-49a0-8c2e-5edbeba6f2e3">
      <Terms xmlns="http://schemas.microsoft.com/office/infopath/2007/PartnerControls"/>
    </lcf76f155ced4ddcb4097134ff3c332f>
    <MigrationWizId xmlns="c6becf70-71cf-49a0-8c2e-5edbeba6f2e3" xsi:nil="true"/>
    <TaxCatchAll xmlns="58b10d93-8b4e-4903-8a8e-713ad8fa3882" xsi:nil="true"/>
    <_ip_UnifiedCompliancePolicyProperties xmlns="http://schemas.microsoft.com/sharepoint/v3" xsi:nil="true"/>
    <MigrationWizIdPermissionLevels xmlns="c6becf70-71cf-49a0-8c2e-5edbeba6f2e3"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FE4EE86AAE50A48ACCAD2A26B3EF848" ma:contentTypeVersion="195" ma:contentTypeDescription="Create a new document." ma:contentTypeScope="" ma:versionID="34c669d2f599ac1fc98731252d639f7f">
  <xsd:schema xmlns:xsd="http://www.w3.org/2001/XMLSchema" xmlns:xs="http://www.w3.org/2001/XMLSchema" xmlns:p="http://schemas.microsoft.com/office/2006/metadata/properties" xmlns:ns1="http://schemas.microsoft.com/sharepoint/v3" xmlns:ns2="58b10d93-8b4e-4903-8a8e-713ad8fa3882" xmlns:ns3="c6becf70-71cf-49a0-8c2e-5edbeba6f2e3" targetNamespace="http://schemas.microsoft.com/office/2006/metadata/properties" ma:root="true" ma:fieldsID="a0585bd25c8553536bf84b620bb8f955" ns1:_="" ns2:_="" ns3:_="">
    <xsd:import namespace="http://schemas.microsoft.com/sharepoint/v3"/>
    <xsd:import namespace="58b10d93-8b4e-4903-8a8e-713ad8fa3882"/>
    <xsd:import namespace="c6becf70-71cf-49a0-8c2e-5edbeba6f2e3"/>
    <xsd:element name="properties">
      <xsd:complexType>
        <xsd:sequence>
          <xsd:element name="documentManagement">
            <xsd:complexType>
              <xsd:all>
                <xsd:element ref="ns2:_dlc_DocId" minOccurs="0"/>
                <xsd:element ref="ns2:_dlc_DocIdUrl" minOccurs="0"/>
                <xsd:element ref="ns2:_dlc_DocIdPersistId" minOccurs="0"/>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2:SharedWithUsers" minOccurs="0"/>
                <xsd:element ref="ns2:SharedWithDetails"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b10d93-8b4e-4903-8a8e-713ad8fa388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33" nillable="true" ma:displayName="Taxonomy Catch All Column" ma:hidden="true" ma:list="{c247dcde-d378-400c-96f3-edaa372cfc53}" ma:internalName="TaxCatchAll" ma:showField="CatchAllData" ma:web="58b10d93-8b4e-4903-8a8e-713ad8fa388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becf70-71cf-49a0-8c2e-5edbeba6f2e3" elementFormDefault="qualified">
    <xsd:import namespace="http://schemas.microsoft.com/office/2006/documentManagement/types"/>
    <xsd:import namespace="http://schemas.microsoft.com/office/infopath/2007/PartnerControls"/>
    <xsd:element name="MigrationWizId" ma:index="11" nillable="true" ma:displayName="MigrationWizId" ma:internalName="MigrationWizId">
      <xsd:simpleType>
        <xsd:restriction base="dms:Text"/>
      </xsd:simpleType>
    </xsd:element>
    <xsd:element name="MigrationWizIdPermissions" ma:index="12" nillable="true" ma:displayName="MigrationWizIdPermissions" ma:internalName="MigrationWizIdPermissions">
      <xsd:simpleType>
        <xsd:restriction base="dms:Text"/>
      </xsd:simpleType>
    </xsd:element>
    <xsd:element name="MigrationWizIdPermissionLevels" ma:index="13" nillable="true" ma:displayName="MigrationWizIdPermissionLevels" ma:internalName="MigrationWizIdPermissionLevels">
      <xsd:simpleType>
        <xsd:restriction base="dms:Text"/>
      </xsd:simpleType>
    </xsd:element>
    <xsd:element name="MigrationWizIdDocumentLibraryPermissions" ma:index="14" nillable="true" ma:displayName="MigrationWizIdDocumentLibraryPermissions" ma:internalName="MigrationWizIdDocumentLibraryPermissions">
      <xsd:simpleType>
        <xsd:restriction base="dms:Text"/>
      </xsd:simpleType>
    </xsd:element>
    <xsd:element name="MigrationWizIdSecurityGroups" ma:index="15" nillable="true" ma:displayName="MigrationWizIdSecurityGroups" ma:internalName="MigrationWizIdSecurityGroups">
      <xsd:simpleType>
        <xsd:restriction base="dms:Text"/>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MediaServiceAutoTags"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Location" ma:index="21" nillable="true" ma:displayName="MediaServiceLocation" ma:internalName="MediaServiceLocation"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LengthInSeconds" ma:index="30" nillable="true" ma:displayName="Length (seconds)" ma:internalName="MediaLengthInSeconds" ma:readOnly="true">
      <xsd:simpleType>
        <xsd:restriction base="dms:Unknow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6a785552-9cbc-4ad1-85a9-7bdd3352d37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31ACCF-50DA-4B87-AE10-C04EF8733CB7}">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8b10d93-8b4e-4903-8a8e-713ad8fa3882"/>
    <ds:schemaRef ds:uri="http://purl.org/dc/elements/1.1/"/>
    <ds:schemaRef ds:uri="c6becf70-71cf-49a0-8c2e-5edbeba6f2e3"/>
    <ds:schemaRef ds:uri="http://www.w3.org/XML/1998/namespace"/>
    <ds:schemaRef ds:uri="http://purl.org/dc/dcmitype/"/>
  </ds:schemaRefs>
</ds:datastoreItem>
</file>

<file path=customXml/itemProps2.xml><?xml version="1.0" encoding="utf-8"?>
<ds:datastoreItem xmlns:ds="http://schemas.openxmlformats.org/officeDocument/2006/customXml" ds:itemID="{B04102D7-8E62-4FD4-A8AC-1345F5CC3BB4}">
  <ds:schemaRefs>
    <ds:schemaRef ds:uri="http://schemas.microsoft.com/sharepoint/events"/>
  </ds:schemaRefs>
</ds:datastoreItem>
</file>

<file path=customXml/itemProps3.xml><?xml version="1.0" encoding="utf-8"?>
<ds:datastoreItem xmlns:ds="http://schemas.openxmlformats.org/officeDocument/2006/customXml" ds:itemID="{28AD352D-CBCD-4B76-9954-47C605F17C68}">
  <ds:schemaRefs>
    <ds:schemaRef ds:uri="http://schemas.microsoft.com/sharepoint/v3/contenttype/forms"/>
  </ds:schemaRefs>
</ds:datastoreItem>
</file>

<file path=customXml/itemProps4.xml><?xml version="1.0" encoding="utf-8"?>
<ds:datastoreItem xmlns:ds="http://schemas.openxmlformats.org/officeDocument/2006/customXml" ds:itemID="{8FE1F35B-4D7E-450E-9465-E6078E3E3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b10d93-8b4e-4903-8a8e-713ad8fa3882"/>
    <ds:schemaRef ds:uri="c6becf70-71cf-49a0-8c2e-5edbeba6f2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Global Presentation Template 2023</Template>
  <TotalTime>9820</TotalTime>
  <Words>4082</Words>
  <Application>Microsoft Office PowerPoint</Application>
  <PresentationFormat>Widescreen</PresentationFormat>
  <Paragraphs>282</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Courier New</vt:lpstr>
      <vt:lpstr>Symbol</vt:lpstr>
      <vt:lpstr>Times New Roman</vt:lpstr>
      <vt:lpstr>Grant Thornton 16x9</vt:lpstr>
      <vt:lpstr>1_Grant Thornton 16x9</vt:lpstr>
      <vt:lpstr>PowerPoint Presentation</vt:lpstr>
      <vt:lpstr>Východisková situácia</vt:lpstr>
      <vt:lpstr>Rozsah služieb - Personálny audit Slovenský zväz včelárov o.z</vt:lpstr>
      <vt:lpstr>SZV v kontexte „poslania“ občianskych združení </vt:lpstr>
      <vt:lpstr>Občianske združenia – princípy fungovania:</vt:lpstr>
      <vt:lpstr>Všeobecné pozorovania/manažérske zhrnutie (časť 1.)</vt:lpstr>
      <vt:lpstr>Všeobecné pozorovania/manažérske zhrnutie (časť 2.)</vt:lpstr>
      <vt:lpstr>Všeobecné pozorovania/manažérske zhrnutie (časť 3.)</vt:lpstr>
      <vt:lpstr>Popis súčasného stavu, identifikácia nedostatkov a návrh odporúčaní</vt:lpstr>
      <vt:lpstr>Popis súčasného stavu, identifikácia nedostatkov a návrh odporúčaní</vt:lpstr>
      <vt:lpstr>Popis súčasného stavu, identifikácia nedostatkov a návrh odporúčaní</vt:lpstr>
      <vt:lpstr>Nadčasy</vt:lpstr>
      <vt:lpstr>Popis súčasného stavu, identifikácia nedostatkov a návrh odporúčaní</vt:lpstr>
      <vt:lpstr>Popis súčasného stavu, identifikácia nedostatkov a návrh odporúčaní</vt:lpstr>
      <vt:lpstr>Popis súčasného stavu, identifikácia nedostatkov a návrh odporúčaní</vt:lpstr>
      <vt:lpstr>Platový benchmark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Siepmann</dc:creator>
  <cp:lastModifiedBy>Andrea Vlasata</cp:lastModifiedBy>
  <cp:revision>280</cp:revision>
  <cp:lastPrinted>2017-03-31T13:01:56Z</cp:lastPrinted>
  <dcterms:created xsi:type="dcterms:W3CDTF">2023-01-23T16:38:51Z</dcterms:created>
  <dcterms:modified xsi:type="dcterms:W3CDTF">2023-12-18T10:34:36Z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0x0101003C61D34E8216BE4C90BAD32CECB87490</vt:lpwstr>
  </property>
</Properties>
</file>